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wmf" ContentType="image/x-wmf"/>
  <Default Extension="xlsx" ContentType="application/vnd.openxmlformats-officedocument.spreadsheetml.sheet"/>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drawings/drawing2.xml" ContentType="application/vnd.openxmlformats-officedocument.drawingml.chartshapes+xml"/>
  <Override PartName="/ppt/presentation.xml" ContentType="application/vnd.openxmlformats-officedocument.presentationml.presentation.main+xml"/>
  <Override PartName="/ppt/drawings/drawing1.xml" ContentType="application/vnd.openxmlformats-officedocument.drawingml.chartshap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73.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charts/style2.xml" ContentType="application/vnd.ms-office.chartstyle+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charts/colors2.xml" ContentType="application/vnd.ms-office.chartcolor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1" r:id="rId1"/>
    <p:sldMasterId id="2147483704" r:id="rId2"/>
    <p:sldMasterId id="2147484018" r:id="rId3"/>
    <p:sldMasterId id="2147484033" r:id="rId4"/>
    <p:sldMasterId id="2147484057" r:id="rId5"/>
  </p:sldMasterIdLst>
  <p:notesMasterIdLst>
    <p:notesMasterId r:id="rId22"/>
  </p:notesMasterIdLst>
  <p:handoutMasterIdLst>
    <p:handoutMasterId r:id="rId23"/>
  </p:handoutMasterIdLst>
  <p:sldIdLst>
    <p:sldId id="256" r:id="rId6"/>
    <p:sldId id="302" r:id="rId7"/>
    <p:sldId id="470" r:id="rId8"/>
    <p:sldId id="391" r:id="rId9"/>
    <p:sldId id="444" r:id="rId10"/>
    <p:sldId id="408" r:id="rId11"/>
    <p:sldId id="429" r:id="rId12"/>
    <p:sldId id="434" r:id="rId13"/>
    <p:sldId id="411" r:id="rId14"/>
    <p:sldId id="428" r:id="rId15"/>
    <p:sldId id="415" r:id="rId16"/>
    <p:sldId id="421" r:id="rId17"/>
    <p:sldId id="476" r:id="rId18"/>
    <p:sldId id="471" r:id="rId19"/>
    <p:sldId id="481" r:id="rId20"/>
    <p:sldId id="477" r:id="rId21"/>
  </p:sldIdLst>
  <p:sldSz cx="9144000" cy="5143500" type="screen16x9"/>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UREAU Gaëlle" initials="CG" lastIdx="8" clrIdx="0">
    <p:extLst>
      <p:ext uri="{19B8F6BF-5375-455C-9EA6-DF929625EA0E}">
        <p15:presenceInfo xmlns:p15="http://schemas.microsoft.com/office/powerpoint/2012/main" userId="S-1-5-21-2140803266-724856210-402028614-26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0033CC"/>
    <a:srgbClr val="0066FF"/>
    <a:srgbClr val="0000FF"/>
    <a:srgbClr val="58ADB2"/>
    <a:srgbClr val="FF66CC"/>
    <a:srgbClr val="FF99FF"/>
    <a:srgbClr val="D3C05C"/>
    <a:srgbClr val="136A87"/>
    <a:srgbClr val="CF75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Style moyen 1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Style léger 1 - Accentuation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Style léger 3 - Accentuation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27102A9-8310-4765-A935-A1911B00CA55}" styleName="Style léger 1 - Accentuation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Style léger 1 - Accentuation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75" autoAdjust="0"/>
    <p:restoredTop sz="86228" autoAdjust="0"/>
  </p:normalViewPr>
  <p:slideViewPr>
    <p:cSldViewPr snapToGrid="0">
      <p:cViewPr varScale="1">
        <p:scale>
          <a:sx n="111" d="100"/>
          <a:sy n="111" d="100"/>
        </p:scale>
        <p:origin x="44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32" Type="http://schemas.openxmlformats.org/officeDocument/2006/relationships/customXml" Target="../customXml/item4.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ustomXml" Target="../customXml/item3.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heme" Target="theme/theme1.xml"/><Relationship Id="rId30" Type="http://schemas.openxmlformats.org/officeDocument/2006/relationships/customXml" Target="../customXml/item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FM\FMbureau20201216\CONGRES\2022\JFR\Graphs%20pour%20diaporama.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manualLayout>
          <c:layoutTarget val="inner"/>
          <c:xMode val="edge"/>
          <c:yMode val="edge"/>
          <c:x val="0.14078197259126227"/>
          <c:y val="7.6009010087380438E-2"/>
          <c:w val="0.81052902328184795"/>
          <c:h val="0.56194217439089422"/>
        </c:manualLayout>
      </c:layout>
      <c:barChart>
        <c:barDir val="col"/>
        <c:grouping val="percentStacked"/>
        <c:varyColors val="0"/>
        <c:ser>
          <c:idx val="0"/>
          <c:order val="0"/>
          <c:tx>
            <c:strRef>
              <c:f>diapo12!$G$12</c:f>
              <c:strCache>
                <c:ptCount val="1"/>
                <c:pt idx="0">
                  <c:v>0-in situ</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rgbClr val="0070C0"/>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diapo12!$H$11:$I$11</c:f>
              <c:strCache>
                <c:ptCount val="2"/>
                <c:pt idx="0">
                  <c:v>DO/KI</c:v>
                </c:pt>
                <c:pt idx="1">
                  <c:v>HDO</c:v>
                </c:pt>
              </c:strCache>
            </c:strRef>
          </c:cat>
          <c:val>
            <c:numRef>
              <c:f>diapo12!$H$12:$I$12</c:f>
              <c:numCache>
                <c:formatCode>0</c:formatCode>
                <c:ptCount val="2"/>
                <c:pt idx="0">
                  <c:v>12.2</c:v>
                </c:pt>
                <c:pt idx="1">
                  <c:v>7.7</c:v>
                </c:pt>
              </c:numCache>
            </c:numRef>
          </c:val>
          <c:extLst>
            <c:ext xmlns:c16="http://schemas.microsoft.com/office/drawing/2014/chart" uri="{C3380CC4-5D6E-409C-BE32-E72D297353CC}">
              <c16:uniqueId val="{00000000-FFFC-4510-B635-7FF43FD09BCA}"/>
            </c:ext>
          </c:extLst>
        </c:ser>
        <c:ser>
          <c:idx val="1"/>
          <c:order val="1"/>
          <c:tx>
            <c:strRef>
              <c:f>diapo12!$G$13</c:f>
              <c:strCache>
                <c:ptCount val="1"/>
                <c:pt idx="0">
                  <c:v>I</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FF66CC"/>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diapo12!$H$11:$I$11</c:f>
              <c:strCache>
                <c:ptCount val="2"/>
                <c:pt idx="0">
                  <c:v>DO/KI</c:v>
                </c:pt>
                <c:pt idx="1">
                  <c:v>HDO</c:v>
                </c:pt>
              </c:strCache>
            </c:strRef>
          </c:cat>
          <c:val>
            <c:numRef>
              <c:f>diapo12!$H$13:$I$13</c:f>
              <c:numCache>
                <c:formatCode>0</c:formatCode>
                <c:ptCount val="2"/>
                <c:pt idx="0">
                  <c:v>54.9</c:v>
                </c:pt>
                <c:pt idx="1">
                  <c:v>36.9</c:v>
                </c:pt>
              </c:numCache>
            </c:numRef>
          </c:val>
          <c:extLst>
            <c:ext xmlns:c16="http://schemas.microsoft.com/office/drawing/2014/chart" uri="{C3380CC4-5D6E-409C-BE32-E72D297353CC}">
              <c16:uniqueId val="{00000001-FFFC-4510-B635-7FF43FD09BCA}"/>
            </c:ext>
          </c:extLst>
        </c:ser>
        <c:ser>
          <c:idx val="2"/>
          <c:order val="2"/>
          <c:tx>
            <c:strRef>
              <c:f>diapo12!$G$14</c:f>
              <c:strCache>
                <c:ptCount val="1"/>
                <c:pt idx="0">
                  <c:v>IIA</c:v>
                </c:pt>
              </c:strCache>
            </c:strRef>
          </c:tx>
          <c:spPr>
            <a:solidFill>
              <a:schemeClr val="accent1">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FF66CC"/>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diapo12!$H$11:$I$11</c:f>
              <c:strCache>
                <c:ptCount val="2"/>
                <c:pt idx="0">
                  <c:v>DO/KI</c:v>
                </c:pt>
                <c:pt idx="1">
                  <c:v>HDO</c:v>
                </c:pt>
              </c:strCache>
            </c:strRef>
          </c:cat>
          <c:val>
            <c:numRef>
              <c:f>diapo12!$H$14:$I$14</c:f>
              <c:numCache>
                <c:formatCode>0</c:formatCode>
                <c:ptCount val="2"/>
                <c:pt idx="0">
                  <c:v>16.5</c:v>
                </c:pt>
                <c:pt idx="1">
                  <c:v>19</c:v>
                </c:pt>
              </c:numCache>
            </c:numRef>
          </c:val>
          <c:extLst>
            <c:ext xmlns:c16="http://schemas.microsoft.com/office/drawing/2014/chart" uri="{C3380CC4-5D6E-409C-BE32-E72D297353CC}">
              <c16:uniqueId val="{00000002-FFFC-4510-B635-7FF43FD09BCA}"/>
            </c:ext>
          </c:extLst>
        </c:ser>
        <c:ser>
          <c:idx val="3"/>
          <c:order val="3"/>
          <c:tx>
            <c:strRef>
              <c:f>diapo12!$G$15</c:f>
              <c:strCache>
                <c:ptCount val="1"/>
                <c:pt idx="0">
                  <c:v>IIB</c:v>
                </c:pt>
              </c:strCache>
            </c:strRef>
          </c:tx>
          <c:spPr>
            <a:solidFill>
              <a:schemeClr val="accent4">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diapo12!$H$11:$I$11</c:f>
              <c:strCache>
                <c:ptCount val="2"/>
                <c:pt idx="0">
                  <c:v>DO/KI</c:v>
                </c:pt>
                <c:pt idx="1">
                  <c:v>HDO</c:v>
                </c:pt>
              </c:strCache>
            </c:strRef>
          </c:cat>
          <c:val>
            <c:numRef>
              <c:f>diapo12!$H$15:$I$15</c:f>
              <c:numCache>
                <c:formatCode>0</c:formatCode>
                <c:ptCount val="2"/>
                <c:pt idx="0">
                  <c:v>7.9</c:v>
                </c:pt>
                <c:pt idx="1">
                  <c:v>10</c:v>
                </c:pt>
              </c:numCache>
            </c:numRef>
          </c:val>
          <c:extLst>
            <c:ext xmlns:c16="http://schemas.microsoft.com/office/drawing/2014/chart" uri="{C3380CC4-5D6E-409C-BE32-E72D297353CC}">
              <c16:uniqueId val="{00000003-FFFC-4510-B635-7FF43FD09BCA}"/>
            </c:ext>
          </c:extLst>
        </c:ser>
        <c:ser>
          <c:idx val="4"/>
          <c:order val="4"/>
          <c:tx>
            <c:strRef>
              <c:f>diapo12!$G$16</c:f>
              <c:strCache>
                <c:ptCount val="1"/>
                <c:pt idx="0">
                  <c:v>III</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diapo12!$H$11:$I$11</c:f>
              <c:strCache>
                <c:ptCount val="2"/>
                <c:pt idx="0">
                  <c:v>DO/KI</c:v>
                </c:pt>
                <c:pt idx="1">
                  <c:v>HDO</c:v>
                </c:pt>
              </c:strCache>
            </c:strRef>
          </c:cat>
          <c:val>
            <c:numRef>
              <c:f>diapo12!$H$16:$I$16</c:f>
              <c:numCache>
                <c:formatCode>0</c:formatCode>
                <c:ptCount val="2"/>
                <c:pt idx="0">
                  <c:v>6.8</c:v>
                </c:pt>
                <c:pt idx="1">
                  <c:v>11.2</c:v>
                </c:pt>
              </c:numCache>
            </c:numRef>
          </c:val>
          <c:extLst>
            <c:ext xmlns:c16="http://schemas.microsoft.com/office/drawing/2014/chart" uri="{C3380CC4-5D6E-409C-BE32-E72D297353CC}">
              <c16:uniqueId val="{00000004-FFFC-4510-B635-7FF43FD09BCA}"/>
            </c:ext>
          </c:extLst>
        </c:ser>
        <c:ser>
          <c:idx val="5"/>
          <c:order val="5"/>
          <c:tx>
            <c:strRef>
              <c:f>diapo12!$G$17</c:f>
              <c:strCache>
                <c:ptCount val="1"/>
                <c:pt idx="0">
                  <c:v>IV</c:v>
                </c:pt>
              </c:strCache>
            </c:strRef>
          </c:tx>
          <c:spPr>
            <a:solidFill>
              <a:schemeClr val="accent2">
                <a:lumMod val="75000"/>
              </a:schemeClr>
            </a:solidFill>
            <a:ln>
              <a:noFill/>
            </a:ln>
            <a:effectLst/>
          </c:spPr>
          <c:invertIfNegative val="0"/>
          <c:dLbls>
            <c:dLbl>
              <c:idx val="0"/>
              <c:layout>
                <c:manualLayout>
                  <c:x val="-1.1428646848213172E-2"/>
                  <c:y val="-2.887087282916367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FFC-4510-B635-7FF43FD09BC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diapo12!$H$11:$I$11</c:f>
              <c:strCache>
                <c:ptCount val="2"/>
                <c:pt idx="0">
                  <c:v>DO/KI</c:v>
                </c:pt>
                <c:pt idx="1">
                  <c:v>HDO</c:v>
                </c:pt>
              </c:strCache>
            </c:strRef>
          </c:cat>
          <c:val>
            <c:numRef>
              <c:f>diapo12!$H$17:$I$17</c:f>
              <c:numCache>
                <c:formatCode>0</c:formatCode>
                <c:ptCount val="2"/>
                <c:pt idx="0">
                  <c:v>1.8</c:v>
                </c:pt>
                <c:pt idx="1">
                  <c:v>15.2</c:v>
                </c:pt>
              </c:numCache>
            </c:numRef>
          </c:val>
          <c:extLst>
            <c:ext xmlns:c16="http://schemas.microsoft.com/office/drawing/2014/chart" uri="{C3380CC4-5D6E-409C-BE32-E72D297353CC}">
              <c16:uniqueId val="{00000006-FFFC-4510-B635-7FF43FD09BCA}"/>
            </c:ext>
          </c:extLst>
        </c:ser>
        <c:dLbls>
          <c:dLblPos val="ctr"/>
          <c:showLegendKey val="0"/>
          <c:showVal val="1"/>
          <c:showCatName val="0"/>
          <c:showSerName val="0"/>
          <c:showPercent val="0"/>
          <c:showBubbleSize val="0"/>
        </c:dLbls>
        <c:gapWidth val="150"/>
        <c:overlap val="100"/>
        <c:axId val="177321856"/>
        <c:axId val="177323392"/>
      </c:barChart>
      <c:catAx>
        <c:axId val="177321856"/>
        <c:scaling>
          <c:orientation val="minMax"/>
        </c:scaling>
        <c:delete val="0"/>
        <c:axPos val="b"/>
        <c:numFmt formatCode="General" sourceLinked="0"/>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2"/>
                </a:solidFill>
                <a:latin typeface="+mn-lt"/>
                <a:ea typeface="+mn-ea"/>
                <a:cs typeface="+mn-cs"/>
              </a:defRPr>
            </a:pPr>
            <a:endParaRPr lang="fr-FR"/>
          </a:p>
        </c:txPr>
        <c:crossAx val="177323392"/>
        <c:crosses val="autoZero"/>
        <c:auto val="1"/>
        <c:lblAlgn val="ctr"/>
        <c:lblOffset val="100"/>
        <c:noMultiLvlLbl val="0"/>
      </c:catAx>
      <c:valAx>
        <c:axId val="177323392"/>
        <c:scaling>
          <c:orientation val="minMax"/>
        </c:scaling>
        <c:delete val="0"/>
        <c:axPos val="l"/>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2"/>
                </a:solidFill>
                <a:latin typeface="+mn-lt"/>
                <a:ea typeface="+mn-ea"/>
                <a:cs typeface="+mn-cs"/>
              </a:defRPr>
            </a:pPr>
            <a:endParaRPr lang="fr-FR"/>
          </a:p>
        </c:txPr>
        <c:crossAx val="177321856"/>
        <c:crosses val="autoZero"/>
        <c:crossBetween val="between"/>
        <c:majorUnit val="0.2"/>
      </c:valAx>
      <c:spPr>
        <a:noFill/>
        <a:ln>
          <a:noFill/>
        </a:ln>
        <a:effectLst/>
      </c:spPr>
    </c:plotArea>
    <c:legend>
      <c:legendPos val="b"/>
      <c:layout>
        <c:manualLayout>
          <c:xMode val="edge"/>
          <c:yMode val="edge"/>
          <c:x val="3.9404300569931064E-2"/>
          <c:y val="0.83498630554412523"/>
          <c:w val="0.90470681766557415"/>
          <c:h val="0.10914813713047557"/>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0434240741073285E-2"/>
          <c:y val="3.9323094599983822E-2"/>
          <c:w val="0.88756026308303149"/>
          <c:h val="0.74516484144664141"/>
        </c:manualLayout>
      </c:layout>
      <c:barChart>
        <c:barDir val="col"/>
        <c:grouping val="clustered"/>
        <c:varyColors val="0"/>
        <c:ser>
          <c:idx val="0"/>
          <c:order val="0"/>
          <c:tx>
            <c:strRef>
              <c:f>'diapo 14'!$B$150</c:f>
              <c:strCache>
                <c:ptCount val="1"/>
                <c:pt idx="0">
                  <c:v>EDI1</c:v>
                </c:pt>
              </c:strCache>
            </c:strRef>
          </c:tx>
          <c:spPr>
            <a:solidFill>
              <a:schemeClr val="accent2">
                <a:tint val="54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'diapo 14'!$C$149:$G$149</c:f>
              <c:strCache>
                <c:ptCount val="5"/>
                <c:pt idx="0">
                  <c:v>Tous</c:v>
                </c:pt>
                <c:pt idx="1">
                  <c:v>KDO</c:v>
                </c:pt>
                <c:pt idx="2">
                  <c:v>KI</c:v>
                </c:pt>
                <c:pt idx="3">
                  <c:v>DC</c:v>
                </c:pt>
                <c:pt idx="4">
                  <c:v>DI</c:v>
                </c:pt>
              </c:strCache>
            </c:strRef>
          </c:cat>
          <c:val>
            <c:numRef>
              <c:f>'diapo 14'!$C$150:$G$150</c:f>
              <c:numCache>
                <c:formatCode>0</c:formatCode>
                <c:ptCount val="5"/>
                <c:pt idx="0">
                  <c:v>21.8</c:v>
                </c:pt>
                <c:pt idx="1">
                  <c:v>12.5</c:v>
                </c:pt>
                <c:pt idx="2">
                  <c:v>31.9</c:v>
                </c:pt>
                <c:pt idx="3">
                  <c:v>52.1</c:v>
                </c:pt>
                <c:pt idx="4">
                  <c:v>9.1999999999999993</c:v>
                </c:pt>
              </c:numCache>
            </c:numRef>
          </c:val>
          <c:extLst>
            <c:ext xmlns:c16="http://schemas.microsoft.com/office/drawing/2014/chart" uri="{C3380CC4-5D6E-409C-BE32-E72D297353CC}">
              <c16:uniqueId val="{00000000-BAB8-4ACF-BBB7-9476BD471C5D}"/>
            </c:ext>
          </c:extLst>
        </c:ser>
        <c:ser>
          <c:idx val="1"/>
          <c:order val="1"/>
          <c:tx>
            <c:strRef>
              <c:f>'diapo 14'!$B$151</c:f>
              <c:strCache>
                <c:ptCount val="1"/>
                <c:pt idx="0">
                  <c:v>EDI2</c:v>
                </c:pt>
              </c:strCache>
            </c:strRef>
          </c:tx>
          <c:spPr>
            <a:solidFill>
              <a:schemeClr val="accent2">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'diapo 14'!$C$149:$G$149</c:f>
              <c:strCache>
                <c:ptCount val="5"/>
                <c:pt idx="0">
                  <c:v>Tous</c:v>
                </c:pt>
                <c:pt idx="1">
                  <c:v>KDO</c:v>
                </c:pt>
                <c:pt idx="2">
                  <c:v>KI</c:v>
                </c:pt>
                <c:pt idx="3">
                  <c:v>DC</c:v>
                </c:pt>
                <c:pt idx="4">
                  <c:v>DI</c:v>
                </c:pt>
              </c:strCache>
            </c:strRef>
          </c:cat>
          <c:val>
            <c:numRef>
              <c:f>'diapo 14'!$C$151:$G$151</c:f>
              <c:numCache>
                <c:formatCode>0</c:formatCode>
                <c:ptCount val="5"/>
                <c:pt idx="0">
                  <c:v>20.2</c:v>
                </c:pt>
                <c:pt idx="1">
                  <c:v>11.8</c:v>
                </c:pt>
                <c:pt idx="2">
                  <c:v>38.799999999999997</c:v>
                </c:pt>
                <c:pt idx="3">
                  <c:v>45.2</c:v>
                </c:pt>
                <c:pt idx="4">
                  <c:v>5.6</c:v>
                </c:pt>
              </c:numCache>
            </c:numRef>
          </c:val>
          <c:extLst>
            <c:ext xmlns:c16="http://schemas.microsoft.com/office/drawing/2014/chart" uri="{C3380CC4-5D6E-409C-BE32-E72D297353CC}">
              <c16:uniqueId val="{00000001-BAB8-4ACF-BBB7-9476BD471C5D}"/>
            </c:ext>
          </c:extLst>
        </c:ser>
        <c:ser>
          <c:idx val="2"/>
          <c:order val="2"/>
          <c:tx>
            <c:strRef>
              <c:f>'diapo 14'!$B$152</c:f>
              <c:strCache>
                <c:ptCount val="1"/>
                <c:pt idx="0">
                  <c:v>EDI3</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'diapo 14'!$C$149:$G$149</c:f>
              <c:strCache>
                <c:ptCount val="5"/>
                <c:pt idx="0">
                  <c:v>Tous</c:v>
                </c:pt>
                <c:pt idx="1">
                  <c:v>KDO</c:v>
                </c:pt>
                <c:pt idx="2">
                  <c:v>KI</c:v>
                </c:pt>
                <c:pt idx="3">
                  <c:v>DC</c:v>
                </c:pt>
                <c:pt idx="4">
                  <c:v>DI</c:v>
                </c:pt>
              </c:strCache>
            </c:strRef>
          </c:cat>
          <c:val>
            <c:numRef>
              <c:f>'diapo 14'!$C$152:$G$152</c:f>
              <c:numCache>
                <c:formatCode>0</c:formatCode>
                <c:ptCount val="5"/>
                <c:pt idx="0">
                  <c:v>24.1</c:v>
                </c:pt>
                <c:pt idx="1">
                  <c:v>15.4</c:v>
                </c:pt>
                <c:pt idx="2">
                  <c:v>38.700000000000003</c:v>
                </c:pt>
                <c:pt idx="3">
                  <c:v>48.8</c:v>
                </c:pt>
                <c:pt idx="4">
                  <c:v>23.1</c:v>
                </c:pt>
              </c:numCache>
            </c:numRef>
          </c:val>
          <c:extLst>
            <c:ext xmlns:c16="http://schemas.microsoft.com/office/drawing/2014/chart" uri="{C3380CC4-5D6E-409C-BE32-E72D297353CC}">
              <c16:uniqueId val="{00000002-BAB8-4ACF-BBB7-9476BD471C5D}"/>
            </c:ext>
          </c:extLst>
        </c:ser>
        <c:ser>
          <c:idx val="3"/>
          <c:order val="3"/>
          <c:tx>
            <c:strRef>
              <c:f>'diapo 14'!$B$153</c:f>
              <c:strCache>
                <c:ptCount val="1"/>
                <c:pt idx="0">
                  <c:v>EDI4</c:v>
                </c:pt>
              </c:strCache>
            </c:strRef>
          </c:tx>
          <c:spPr>
            <a:solidFill>
              <a:schemeClr val="accent2">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'diapo 14'!$C$149:$G$149</c:f>
              <c:strCache>
                <c:ptCount val="5"/>
                <c:pt idx="0">
                  <c:v>Tous</c:v>
                </c:pt>
                <c:pt idx="1">
                  <c:v>KDO</c:v>
                </c:pt>
                <c:pt idx="2">
                  <c:v>KI</c:v>
                </c:pt>
                <c:pt idx="3">
                  <c:v>DC</c:v>
                </c:pt>
                <c:pt idx="4">
                  <c:v>DI</c:v>
                </c:pt>
              </c:strCache>
            </c:strRef>
          </c:cat>
          <c:val>
            <c:numRef>
              <c:f>'diapo 14'!$C$153:$G$153</c:f>
              <c:numCache>
                <c:formatCode>0</c:formatCode>
                <c:ptCount val="5"/>
                <c:pt idx="0">
                  <c:v>28.4</c:v>
                </c:pt>
                <c:pt idx="1">
                  <c:v>19</c:v>
                </c:pt>
                <c:pt idx="2">
                  <c:v>29.8</c:v>
                </c:pt>
                <c:pt idx="3">
                  <c:v>56.6</c:v>
                </c:pt>
                <c:pt idx="4">
                  <c:v>13.3</c:v>
                </c:pt>
              </c:numCache>
            </c:numRef>
          </c:val>
          <c:extLst>
            <c:ext xmlns:c16="http://schemas.microsoft.com/office/drawing/2014/chart" uri="{C3380CC4-5D6E-409C-BE32-E72D297353CC}">
              <c16:uniqueId val="{00000003-BAB8-4ACF-BBB7-9476BD471C5D}"/>
            </c:ext>
          </c:extLst>
        </c:ser>
        <c:ser>
          <c:idx val="4"/>
          <c:order val="4"/>
          <c:tx>
            <c:strRef>
              <c:f>'diapo 14'!$B$154</c:f>
              <c:strCache>
                <c:ptCount val="1"/>
                <c:pt idx="0">
                  <c:v>EDI5</c:v>
                </c:pt>
              </c:strCache>
            </c:strRef>
          </c:tx>
          <c:spPr>
            <a:solidFill>
              <a:schemeClr val="accent2">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'diapo 14'!$C$149:$G$149</c:f>
              <c:strCache>
                <c:ptCount val="5"/>
                <c:pt idx="0">
                  <c:v>Tous</c:v>
                </c:pt>
                <c:pt idx="1">
                  <c:v>KDO</c:v>
                </c:pt>
                <c:pt idx="2">
                  <c:v>KI</c:v>
                </c:pt>
                <c:pt idx="3">
                  <c:v>DC</c:v>
                </c:pt>
                <c:pt idx="4">
                  <c:v>DI</c:v>
                </c:pt>
              </c:strCache>
            </c:strRef>
          </c:cat>
          <c:val>
            <c:numRef>
              <c:f>'diapo 14'!$C$154:$G$154</c:f>
              <c:numCache>
                <c:formatCode>0</c:formatCode>
                <c:ptCount val="5"/>
                <c:pt idx="0">
                  <c:v>28.4</c:v>
                </c:pt>
                <c:pt idx="1">
                  <c:v>18.100000000000001</c:v>
                </c:pt>
                <c:pt idx="2">
                  <c:v>36.1</c:v>
                </c:pt>
                <c:pt idx="3">
                  <c:v>57.9</c:v>
                </c:pt>
                <c:pt idx="4">
                  <c:v>11.1</c:v>
                </c:pt>
              </c:numCache>
            </c:numRef>
          </c:val>
          <c:extLst>
            <c:ext xmlns:c16="http://schemas.microsoft.com/office/drawing/2014/chart" uri="{C3380CC4-5D6E-409C-BE32-E72D297353CC}">
              <c16:uniqueId val="{00000004-BAB8-4ACF-BBB7-9476BD471C5D}"/>
            </c:ext>
          </c:extLst>
        </c:ser>
        <c:dLbls>
          <c:dLblPos val="outEnd"/>
          <c:showLegendKey val="0"/>
          <c:showVal val="1"/>
          <c:showCatName val="0"/>
          <c:showSerName val="0"/>
          <c:showPercent val="0"/>
          <c:showBubbleSize val="0"/>
        </c:dLbls>
        <c:gapWidth val="150"/>
        <c:axId val="93099904"/>
        <c:axId val="93101440"/>
      </c:barChart>
      <c:catAx>
        <c:axId val="93099904"/>
        <c:scaling>
          <c:orientation val="minMax"/>
        </c:scaling>
        <c:delete val="0"/>
        <c:axPos val="b"/>
        <c:numFmt formatCode="General" sourceLinked="0"/>
        <c:majorTickMark val="out"/>
        <c:minorTickMark val="none"/>
        <c:tickLblPos val="nextTo"/>
        <c:spPr>
          <a:noFill/>
          <a:ln w="9525"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fr-FR"/>
          </a:p>
        </c:txPr>
        <c:crossAx val="93101440"/>
        <c:crosses val="autoZero"/>
        <c:auto val="1"/>
        <c:lblAlgn val="ctr"/>
        <c:lblOffset val="100"/>
        <c:noMultiLvlLbl val="0"/>
      </c:catAx>
      <c:valAx>
        <c:axId val="93101440"/>
        <c:scaling>
          <c:orientation val="minMax"/>
        </c:scaling>
        <c:delete val="0"/>
        <c:axPos val="l"/>
        <c:title>
          <c:tx>
            <c:rich>
              <a:bodyPr rot="0" spcFirstLastPara="1" vertOverflow="ellipsis" wrap="square" anchor="ctr" anchorCtr="1"/>
              <a:lstStyle/>
              <a:p>
                <a:pPr>
                  <a:defRPr sz="1000" b="1" i="0" u="none" strike="noStrike" kern="1200" baseline="0">
                    <a:solidFill>
                      <a:schemeClr val="tx1"/>
                    </a:solidFill>
                    <a:latin typeface="+mn-lt"/>
                    <a:ea typeface="+mn-ea"/>
                    <a:cs typeface="+mn-cs"/>
                  </a:defRPr>
                </a:pPr>
                <a:r>
                  <a:rPr lang="fr-FR"/>
                  <a:t>%</a:t>
                </a:r>
              </a:p>
            </c:rich>
          </c:tx>
          <c:overlay val="0"/>
          <c:spPr>
            <a:noFill/>
            <a:ln>
              <a:noFill/>
            </a:ln>
            <a:effectLst/>
          </c:spPr>
          <c:txPr>
            <a:bodyPr rot="0" spcFirstLastPara="1" vertOverflow="ellipsis" wrap="square" anchor="ctr" anchorCtr="1"/>
            <a:lstStyle/>
            <a:p>
              <a:pPr>
                <a:defRPr sz="1000" b="1" i="0" u="none" strike="noStrike" kern="1200" baseline="0">
                  <a:solidFill>
                    <a:schemeClr val="tx1"/>
                  </a:solidFill>
                  <a:latin typeface="+mn-lt"/>
                  <a:ea typeface="+mn-ea"/>
                  <a:cs typeface="+mn-cs"/>
                </a:defRPr>
              </a:pPr>
              <a:endParaRPr lang="fr-FR"/>
            </a:p>
          </c:txPr>
        </c:title>
        <c:numFmt formatCode="0" sourceLinked="1"/>
        <c:majorTickMark val="out"/>
        <c:minorTickMark val="none"/>
        <c:tickLblPos val="nextTo"/>
        <c:spPr>
          <a:noFill/>
          <a:ln w="9525"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crossAx val="93099904"/>
        <c:crosses val="autoZero"/>
        <c:crossBetween val="between"/>
      </c:valAx>
      <c:spPr>
        <a:noFill/>
        <a:ln>
          <a:noFill/>
        </a:ln>
        <a:effectLst/>
      </c:spPr>
    </c:plotArea>
    <c:legend>
      <c:legendPos val="b"/>
      <c:layout>
        <c:manualLayout>
          <c:xMode val="edge"/>
          <c:yMode val="edge"/>
          <c:x val="9.4828297719473015E-2"/>
          <c:y val="6.6547190650942389E-2"/>
          <c:w val="0.14101278234638798"/>
          <c:h val="0.2436188951056136"/>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fr-FR"/>
        </a:p>
      </c:txPr>
    </c:legend>
    <c:plotVisOnly val="1"/>
    <c:dispBlanksAs val="gap"/>
    <c:showDLblsOverMax val="0"/>
  </c:chart>
  <c:spPr>
    <a:noFill/>
    <a:ln w="6350" cap="flat" cmpd="sng" algn="ctr">
      <a:noFill/>
      <a:prstDash val="solid"/>
      <a:miter lim="800000"/>
    </a:ln>
    <a:effectLst/>
  </c:spPr>
  <c:txPr>
    <a:bodyPr/>
    <a:lstStyle/>
    <a:p>
      <a:pPr>
        <a:defRPr/>
      </a:pPr>
      <a:endParaRPr lang="fr-FR"/>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withinLinearReversed" id="24">
  <a:schemeClr val="accent4"/>
</cs:colorStyle>
</file>

<file path=ppt/charts/colors2.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rawings/drawing1.xml><?xml version="1.0" encoding="utf-8"?>
<c:userShapes xmlns:c="http://schemas.openxmlformats.org/drawingml/2006/chart">
  <cdr:relSizeAnchor xmlns:cdr="http://schemas.openxmlformats.org/drawingml/2006/chartDrawing">
    <cdr:from>
      <cdr:x>0.40986</cdr:x>
      <cdr:y>0.16659</cdr:y>
    </cdr:from>
    <cdr:to>
      <cdr:x>0.663</cdr:x>
      <cdr:y>0.27538</cdr:y>
    </cdr:to>
    <cdr:cxnSp macro="">
      <cdr:nvCxnSpPr>
        <cdr:cNvPr id="6" name="Connecteur droit 5">
          <a:extLst xmlns:a="http://schemas.openxmlformats.org/drawingml/2006/main">
            <a:ext uri="{FF2B5EF4-FFF2-40B4-BE49-F238E27FC236}">
              <a16:creationId xmlns:a16="http://schemas.microsoft.com/office/drawing/2014/main" id="{BE192957-D414-6088-C2F4-1D3F4689833B}"/>
            </a:ext>
          </a:extLst>
        </cdr:cNvPr>
        <cdr:cNvCxnSpPr/>
      </cdr:nvCxnSpPr>
      <cdr:spPr>
        <a:xfrm xmlns:a="http://schemas.openxmlformats.org/drawingml/2006/main">
          <a:off x="1175995" y="355796"/>
          <a:ext cx="726317" cy="232351"/>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0.27607</cdr:x>
      <cdr:y>0</cdr:y>
    </cdr:from>
    <cdr:to>
      <cdr:x>0.97887</cdr:x>
      <cdr:y>1</cdr:y>
    </cdr:to>
    <cdr:sp macro="" textlink="">
      <cdr:nvSpPr>
        <cdr:cNvPr id="2" name="Rectangle 1"/>
        <cdr:cNvSpPr/>
      </cdr:nvSpPr>
      <cdr:spPr>
        <a:xfrm xmlns:a="http://schemas.openxmlformats.org/drawingml/2006/main">
          <a:off x="1657483" y="-1310372"/>
          <a:ext cx="4219557" cy="2853946"/>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fr-F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F05718AF-FE14-441C-A8AD-C0E1C1D477FA}" type="datetimeFigureOut">
              <a:rPr lang="fr-FR" smtClean="0"/>
              <a:t>03/10/2025</a:t>
            </a:fld>
            <a:endParaRPr lang="fr-FR"/>
          </a:p>
        </p:txBody>
      </p:sp>
      <p:sp>
        <p:nvSpPr>
          <p:cNvPr id="4" name="Espace réservé du pied de page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9CE6C830-5DF6-4985-8929-999DC200E436}" type="slidenum">
              <a:rPr lang="fr-FR" smtClean="0"/>
              <a:t>‹N°›</a:t>
            </a:fld>
            <a:endParaRPr lang="fr-FR"/>
          </a:p>
        </p:txBody>
      </p:sp>
    </p:spTree>
    <p:extLst>
      <p:ext uri="{BB962C8B-B14F-4D97-AF65-F5344CB8AC3E}">
        <p14:creationId xmlns:p14="http://schemas.microsoft.com/office/powerpoint/2010/main" val="3972636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58185E49-C4FA-4D3E-8991-8E64C1BFE842}" type="datetimeFigureOut">
              <a:rPr lang="fr-FR" smtClean="0"/>
              <a:t>03/10/2025</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5D8D2500-1CCD-45BA-A188-2341A121F059}" type="slidenum">
              <a:rPr lang="fr-FR" smtClean="0"/>
              <a:t>‹N°›</a:t>
            </a:fld>
            <a:endParaRPr lang="fr-FR"/>
          </a:p>
        </p:txBody>
      </p:sp>
    </p:spTree>
    <p:extLst>
      <p:ext uri="{BB962C8B-B14F-4D97-AF65-F5344CB8AC3E}">
        <p14:creationId xmlns:p14="http://schemas.microsoft.com/office/powerpoint/2010/main" val="934374709"/>
      </p:ext>
    </p:extLst>
  </p:cSld>
  <p:clrMap bg1="lt1" tx1="dk1" bg2="lt2" tx2="dk2" accent1="accent1" accent2="accent2" accent3="accent3" accent4="accent4" accent5="accent5" accent6="accent6" hlink="hlink" folHlink="folHlink"/>
  <p:notesStyle>
    <a:lvl1pPr marL="0" algn="l" defTabSz="163220" rtl="0" eaLnBrk="1" latinLnBrk="0" hangingPunct="1">
      <a:defRPr sz="214" kern="1200">
        <a:solidFill>
          <a:schemeClr val="tx1"/>
        </a:solidFill>
        <a:latin typeface="+mn-lt"/>
        <a:ea typeface="+mn-ea"/>
        <a:cs typeface="+mn-cs"/>
      </a:defRPr>
    </a:lvl1pPr>
    <a:lvl2pPr marL="81610" algn="l" defTabSz="163220" rtl="0" eaLnBrk="1" latinLnBrk="0" hangingPunct="1">
      <a:defRPr sz="214" kern="1200">
        <a:solidFill>
          <a:schemeClr val="tx1"/>
        </a:solidFill>
        <a:latin typeface="+mn-lt"/>
        <a:ea typeface="+mn-ea"/>
        <a:cs typeface="+mn-cs"/>
      </a:defRPr>
    </a:lvl2pPr>
    <a:lvl3pPr marL="163220" algn="l" defTabSz="163220" rtl="0" eaLnBrk="1" latinLnBrk="0" hangingPunct="1">
      <a:defRPr sz="214" kern="1200">
        <a:solidFill>
          <a:schemeClr val="tx1"/>
        </a:solidFill>
        <a:latin typeface="+mn-lt"/>
        <a:ea typeface="+mn-ea"/>
        <a:cs typeface="+mn-cs"/>
      </a:defRPr>
    </a:lvl3pPr>
    <a:lvl4pPr marL="244831" algn="l" defTabSz="163220" rtl="0" eaLnBrk="1" latinLnBrk="0" hangingPunct="1">
      <a:defRPr sz="214" kern="1200">
        <a:solidFill>
          <a:schemeClr val="tx1"/>
        </a:solidFill>
        <a:latin typeface="+mn-lt"/>
        <a:ea typeface="+mn-ea"/>
        <a:cs typeface="+mn-cs"/>
      </a:defRPr>
    </a:lvl4pPr>
    <a:lvl5pPr marL="326441" algn="l" defTabSz="163220" rtl="0" eaLnBrk="1" latinLnBrk="0" hangingPunct="1">
      <a:defRPr sz="214" kern="1200">
        <a:solidFill>
          <a:schemeClr val="tx1"/>
        </a:solidFill>
        <a:latin typeface="+mn-lt"/>
        <a:ea typeface="+mn-ea"/>
        <a:cs typeface="+mn-cs"/>
      </a:defRPr>
    </a:lvl5pPr>
    <a:lvl6pPr marL="408051" algn="l" defTabSz="163220" rtl="0" eaLnBrk="1" latinLnBrk="0" hangingPunct="1">
      <a:defRPr sz="214" kern="1200">
        <a:solidFill>
          <a:schemeClr val="tx1"/>
        </a:solidFill>
        <a:latin typeface="+mn-lt"/>
        <a:ea typeface="+mn-ea"/>
        <a:cs typeface="+mn-cs"/>
      </a:defRPr>
    </a:lvl6pPr>
    <a:lvl7pPr marL="489661" algn="l" defTabSz="163220" rtl="0" eaLnBrk="1" latinLnBrk="0" hangingPunct="1">
      <a:defRPr sz="214" kern="1200">
        <a:solidFill>
          <a:schemeClr val="tx1"/>
        </a:solidFill>
        <a:latin typeface="+mn-lt"/>
        <a:ea typeface="+mn-ea"/>
        <a:cs typeface="+mn-cs"/>
      </a:defRPr>
    </a:lvl7pPr>
    <a:lvl8pPr marL="571271" algn="l" defTabSz="163220" rtl="0" eaLnBrk="1" latinLnBrk="0" hangingPunct="1">
      <a:defRPr sz="214" kern="1200">
        <a:solidFill>
          <a:schemeClr val="tx1"/>
        </a:solidFill>
        <a:latin typeface="+mn-lt"/>
        <a:ea typeface="+mn-ea"/>
        <a:cs typeface="+mn-cs"/>
      </a:defRPr>
    </a:lvl8pPr>
    <a:lvl9pPr marL="652882" algn="l" defTabSz="163220" rtl="0" eaLnBrk="1" latinLnBrk="0" hangingPunct="1">
      <a:defRPr sz="21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16322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5D8D2500-1CCD-45BA-A188-2341A121F059}" type="slidenum">
              <a:rPr lang="fr-FR" smtClean="0"/>
              <a:t>1</a:t>
            </a:fld>
            <a:endParaRPr lang="fr-FR"/>
          </a:p>
        </p:txBody>
      </p:sp>
    </p:spTree>
    <p:extLst>
      <p:ext uri="{BB962C8B-B14F-4D97-AF65-F5344CB8AC3E}">
        <p14:creationId xmlns:p14="http://schemas.microsoft.com/office/powerpoint/2010/main" val="3989925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sz="214" b="0" i="0" u="none" strike="noStrike"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rtl="0"/>
            <a:fld id="{8530193B-564F-4854-8A52-728F3FB19C85}" type="slidenum">
              <a:rPr lang="fr-FR" noProof="0" smtClean="0"/>
              <a:t>10</a:t>
            </a:fld>
            <a:endParaRPr lang="fr-FR" noProof="0" dirty="0"/>
          </a:p>
        </p:txBody>
      </p:sp>
    </p:spTree>
    <p:extLst>
      <p:ext uri="{BB962C8B-B14F-4D97-AF65-F5344CB8AC3E}">
        <p14:creationId xmlns:p14="http://schemas.microsoft.com/office/powerpoint/2010/main" val="6509263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17738" y="10237702"/>
            <a:ext cx="2920144" cy="538561"/>
          </a:xfrm>
          <a:prstGeom prst="rect">
            <a:avLst/>
          </a:prstGeom>
          <a:noFill/>
          <a:ln w="9525">
            <a:noFill/>
            <a:miter lim="800000"/>
            <a:headEnd/>
            <a:tailEnd/>
          </a:ln>
        </p:spPr>
        <p:txBody>
          <a:bodyPr lIns="94924" tIns="47461" rIns="94924" bIns="47461" anchor="b"/>
          <a:lstStyle/>
          <a:p>
            <a:pPr marL="0" marR="0" lvl="0" indent="0" algn="r" defTabSz="915988" rtl="0" eaLnBrk="1" fontAlgn="auto" latinLnBrk="0" hangingPunct="1">
              <a:lnSpc>
                <a:spcPct val="100000"/>
              </a:lnSpc>
              <a:spcBef>
                <a:spcPts val="0"/>
              </a:spcBef>
              <a:spcAft>
                <a:spcPts val="0"/>
              </a:spcAft>
              <a:buClrTx/>
              <a:buSzTx/>
              <a:buFontTx/>
              <a:buNone/>
              <a:tabLst/>
              <a:defRPr/>
            </a:pPr>
            <a:fld id="{2FF6983D-D626-45AD-A8F2-7EDA9A941E07}" type="slidenum">
              <a:rPr kumimoji="0" lang="fr-FR" altLang="fr-FR"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5988" rtl="0" eaLnBrk="1" fontAlgn="auto" latinLnBrk="0" hangingPunct="1">
                <a:lnSpc>
                  <a:spcPct val="100000"/>
                </a:lnSpc>
                <a:spcBef>
                  <a:spcPts val="0"/>
                </a:spcBef>
                <a:spcAft>
                  <a:spcPts val="0"/>
                </a:spcAft>
                <a:buClrTx/>
                <a:buSzTx/>
                <a:buFontTx/>
                <a:buNone/>
                <a:tabLst/>
                <a:defRPr/>
              </a:pPr>
              <a:t>11</a:t>
            </a:fld>
            <a:endParaRPr kumimoji="0" lang="fr-FR" alt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63" name="Rectangle 2"/>
          <p:cNvSpPr>
            <a:spLocks noGrp="1" noRot="1" noChangeAspect="1" noChangeArrowheads="1" noTextEdit="1"/>
          </p:cNvSpPr>
          <p:nvPr>
            <p:ph type="sldImg"/>
          </p:nvPr>
        </p:nvSpPr>
        <p:spPr>
          <a:xfrm>
            <a:off x="-227013" y="804863"/>
            <a:ext cx="7192963" cy="4046537"/>
          </a:xfrm>
          <a:ln/>
        </p:spPr>
      </p:sp>
      <p:sp>
        <p:nvSpPr>
          <p:cNvPr id="40964" name="Rectangle 3"/>
          <p:cNvSpPr>
            <a:spLocks noGrp="1" noChangeArrowheads="1"/>
          </p:cNvSpPr>
          <p:nvPr>
            <p:ph type="body" idx="1"/>
          </p:nvPr>
        </p:nvSpPr>
        <p:spPr>
          <a:noFill/>
          <a:ln/>
        </p:spPr>
        <p:txBody>
          <a:bodyPr/>
          <a:lstStyle/>
          <a:p>
            <a:pPr eaLnBrk="1" hangingPunct="1"/>
            <a:endParaRPr lang="fr-FR" altLang="fr-FR" sz="1400" dirty="0"/>
          </a:p>
        </p:txBody>
      </p:sp>
    </p:spTree>
    <p:extLst>
      <p:ext uri="{BB962C8B-B14F-4D97-AF65-F5344CB8AC3E}">
        <p14:creationId xmlns:p14="http://schemas.microsoft.com/office/powerpoint/2010/main" val="30472483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18630" y="10240977"/>
            <a:ext cx="2920826" cy="538734"/>
          </a:xfrm>
          <a:prstGeom prst="rect">
            <a:avLst/>
          </a:prstGeom>
          <a:noFill/>
          <a:ln w="9525">
            <a:noFill/>
            <a:miter lim="800000"/>
            <a:headEnd/>
            <a:tailEnd/>
          </a:ln>
        </p:spPr>
        <p:txBody>
          <a:bodyPr lIns="94943" tIns="47470" rIns="94943" bIns="47470" anchor="b"/>
          <a:lstStyle/>
          <a:p>
            <a:pPr marL="0" marR="0" lvl="0" indent="0" algn="r" defTabSz="916171" rtl="0" eaLnBrk="1" fontAlgn="base" latinLnBrk="0" hangingPunct="1">
              <a:lnSpc>
                <a:spcPct val="100000"/>
              </a:lnSpc>
              <a:spcBef>
                <a:spcPct val="0"/>
              </a:spcBef>
              <a:spcAft>
                <a:spcPct val="0"/>
              </a:spcAft>
              <a:buClrTx/>
              <a:buSzTx/>
              <a:buFontTx/>
              <a:buNone/>
              <a:tabLst/>
              <a:defRPr/>
            </a:pPr>
            <a:fld id="{2FF6983D-D626-45AD-A8F2-7EDA9A941E07}" type="slidenum">
              <a:rPr kumimoji="0" lang="fr-FR" altLang="fr-FR" sz="1200" b="0" i="0" u="none" strike="noStrike" kern="1200" cap="none" spc="0" normalizeH="0" baseline="0" noProof="0">
                <a:ln>
                  <a:noFill/>
                </a:ln>
                <a:solidFill>
                  <a:srgbClr val="000000"/>
                </a:solidFill>
                <a:effectLst/>
                <a:uLnTx/>
                <a:uFillTx/>
                <a:latin typeface="Times New Roman" pitchFamily="18" charset="0"/>
                <a:ea typeface="+mn-ea"/>
                <a:cs typeface="Tahoma" pitchFamily="34" charset="0"/>
              </a:rPr>
              <a:pPr marL="0" marR="0" lvl="0" indent="0" algn="r" defTabSz="916171" rtl="0" eaLnBrk="1" fontAlgn="base" latinLnBrk="0" hangingPunct="1">
                <a:lnSpc>
                  <a:spcPct val="100000"/>
                </a:lnSpc>
                <a:spcBef>
                  <a:spcPct val="0"/>
                </a:spcBef>
                <a:spcAft>
                  <a:spcPct val="0"/>
                </a:spcAft>
                <a:buClrTx/>
                <a:buSzTx/>
                <a:buFontTx/>
                <a:buNone/>
                <a:tabLst/>
                <a:defRPr/>
              </a:pPr>
              <a:t>12</a:t>
            </a:fld>
            <a:endParaRPr kumimoji="0" lang="fr-FR" altLang="fr-FR" sz="1200" b="0" i="0" u="none" strike="noStrike" kern="1200" cap="none" spc="0" normalizeH="0" baseline="0" noProof="0">
              <a:ln>
                <a:noFill/>
              </a:ln>
              <a:solidFill>
                <a:srgbClr val="000000"/>
              </a:solidFill>
              <a:effectLst/>
              <a:uLnTx/>
              <a:uFillTx/>
              <a:latin typeface="Times New Roman" pitchFamily="18" charset="0"/>
              <a:ea typeface="+mn-ea"/>
              <a:cs typeface="Tahoma" pitchFamily="34"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fr-FR" altLang="fr-FR" sz="1400" dirty="0"/>
          </a:p>
        </p:txBody>
      </p:sp>
    </p:spTree>
    <p:extLst>
      <p:ext uri="{BB962C8B-B14F-4D97-AF65-F5344CB8AC3E}">
        <p14:creationId xmlns:p14="http://schemas.microsoft.com/office/powerpoint/2010/main" val="1015167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953CF4-D174-4BA9-87D4-00AA114A78BA}" type="slidenum">
              <a:rPr kumimoji="0" lang="fr-FR" altLang="fr-FR"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altLang="fr-FR" sz="1200" b="0" i="0" u="none" strike="noStrike" kern="1200" cap="none" spc="0" normalizeH="0" baseline="0" noProof="0">
              <a:ln>
                <a:noFill/>
              </a:ln>
              <a:solidFill>
                <a:prstClr val="black"/>
              </a:solidFill>
              <a:effectLst/>
              <a:uLnTx/>
              <a:uFillTx/>
              <a:latin typeface="Calibri"/>
              <a:ea typeface="+mn-ea"/>
              <a:cs typeface="+mn-cs"/>
            </a:endParaRPr>
          </a:p>
        </p:txBody>
      </p:sp>
      <p:sp>
        <p:nvSpPr>
          <p:cNvPr id="343042" name="Rectangle 2"/>
          <p:cNvSpPr>
            <a:spLocks noGrp="1" noRot="1" noChangeAspect="1" noChangeArrowheads="1" noTextEdit="1"/>
          </p:cNvSpPr>
          <p:nvPr>
            <p:ph type="sldImg"/>
          </p:nvPr>
        </p:nvSpPr>
        <p:spPr>
          <a:xfrm>
            <a:off x="-541338" y="871538"/>
            <a:ext cx="7758113" cy="4365625"/>
          </a:xfrm>
          <a:ln/>
        </p:spPr>
      </p:sp>
      <p:sp>
        <p:nvSpPr>
          <p:cNvPr id="343043" name="Rectangle 3"/>
          <p:cNvSpPr>
            <a:spLocks noGrp="1" noChangeArrowheads="1"/>
          </p:cNvSpPr>
          <p:nvPr>
            <p:ph type="body" idx="1"/>
          </p:nvPr>
        </p:nvSpPr>
        <p:spPr>
          <a:xfrm>
            <a:off x="890586" y="5526577"/>
            <a:ext cx="4895881" cy="5236590"/>
          </a:xfrm>
        </p:spPr>
        <p:txBody>
          <a:bodyPr/>
          <a:lstStyle/>
          <a:p>
            <a:endParaRPr lang="fr-FR" sz="1900" kern="1200" dirty="0">
              <a:solidFill>
                <a:schemeClr val="tx1"/>
              </a:solidFill>
              <a:latin typeface="+mn-lt"/>
              <a:ea typeface="+mn-ea"/>
              <a:cs typeface="Arial" panose="020B0604020202020204" pitchFamily="34" charset="0"/>
            </a:endParaRPr>
          </a:p>
        </p:txBody>
      </p:sp>
    </p:spTree>
    <p:extLst>
      <p:ext uri="{BB962C8B-B14F-4D97-AF65-F5344CB8AC3E}">
        <p14:creationId xmlns:p14="http://schemas.microsoft.com/office/powerpoint/2010/main" val="4045539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953CF4-D174-4BA9-87D4-00AA114A78BA}" type="slidenum">
              <a:rPr kumimoji="0" lang="fr-FR" altLang="fr-FR"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altLang="fr-FR" sz="1200" b="0" i="0" u="none" strike="noStrike" kern="1200" cap="none" spc="0" normalizeH="0" baseline="0" noProof="0">
              <a:ln>
                <a:noFill/>
              </a:ln>
              <a:solidFill>
                <a:prstClr val="black"/>
              </a:solidFill>
              <a:effectLst/>
              <a:uLnTx/>
              <a:uFillTx/>
              <a:latin typeface="Calibri"/>
              <a:ea typeface="+mn-ea"/>
              <a:cs typeface="+mn-cs"/>
            </a:endParaRPr>
          </a:p>
        </p:txBody>
      </p:sp>
      <p:sp>
        <p:nvSpPr>
          <p:cNvPr id="343042" name="Rectangle 2"/>
          <p:cNvSpPr>
            <a:spLocks noGrp="1" noRot="1" noChangeAspect="1" noChangeArrowheads="1" noTextEdit="1"/>
          </p:cNvSpPr>
          <p:nvPr>
            <p:ph type="sldImg"/>
          </p:nvPr>
        </p:nvSpPr>
        <p:spPr>
          <a:xfrm>
            <a:off x="-542925" y="871538"/>
            <a:ext cx="7762875" cy="4367212"/>
          </a:xfrm>
          <a:ln/>
        </p:spPr>
      </p:sp>
      <p:sp>
        <p:nvSpPr>
          <p:cNvPr id="343043" name="Rectangle 3"/>
          <p:cNvSpPr>
            <a:spLocks noGrp="1" noChangeArrowheads="1"/>
          </p:cNvSpPr>
          <p:nvPr>
            <p:ph type="body" idx="1"/>
          </p:nvPr>
        </p:nvSpPr>
        <p:spPr>
          <a:xfrm>
            <a:off x="890794" y="5528345"/>
            <a:ext cx="4897025" cy="5238265"/>
          </a:xfrm>
        </p:spPr>
        <p:txBody>
          <a:bodyPr/>
          <a:lstStyle/>
          <a:p>
            <a:endParaRPr lang="fr-FR" altLang="fr-FR" dirty="0"/>
          </a:p>
        </p:txBody>
      </p:sp>
    </p:spTree>
    <p:extLst>
      <p:ext uri="{BB962C8B-B14F-4D97-AF65-F5344CB8AC3E}">
        <p14:creationId xmlns:p14="http://schemas.microsoft.com/office/powerpoint/2010/main" val="2524136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953CF4-D174-4BA9-87D4-00AA114A78BA}" type="slidenum">
              <a:rPr kumimoji="0" lang="fr-FR" altLang="fr-FR"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altLang="fr-FR" sz="1200" b="0" i="0" u="none" strike="noStrike" kern="1200" cap="none" spc="0" normalizeH="0" baseline="0" noProof="0">
              <a:ln>
                <a:noFill/>
              </a:ln>
              <a:solidFill>
                <a:prstClr val="black"/>
              </a:solidFill>
              <a:effectLst/>
              <a:uLnTx/>
              <a:uFillTx/>
              <a:latin typeface="Calibri"/>
              <a:ea typeface="+mn-ea"/>
              <a:cs typeface="+mn-cs"/>
            </a:endParaRPr>
          </a:p>
        </p:txBody>
      </p:sp>
      <p:sp>
        <p:nvSpPr>
          <p:cNvPr id="343042" name="Rectangle 2"/>
          <p:cNvSpPr>
            <a:spLocks noGrp="1" noRot="1" noChangeAspect="1" noChangeArrowheads="1" noTextEdit="1"/>
          </p:cNvSpPr>
          <p:nvPr>
            <p:ph type="sldImg"/>
          </p:nvPr>
        </p:nvSpPr>
        <p:spPr>
          <a:xfrm>
            <a:off x="-541338" y="871538"/>
            <a:ext cx="7758113" cy="4365625"/>
          </a:xfrm>
          <a:ln/>
        </p:spPr>
      </p:sp>
      <p:sp>
        <p:nvSpPr>
          <p:cNvPr id="343043" name="Rectangle 3"/>
          <p:cNvSpPr>
            <a:spLocks noGrp="1" noChangeArrowheads="1"/>
          </p:cNvSpPr>
          <p:nvPr>
            <p:ph type="body" idx="1"/>
          </p:nvPr>
        </p:nvSpPr>
        <p:spPr>
          <a:xfrm>
            <a:off x="890586" y="5526577"/>
            <a:ext cx="4895881" cy="5236590"/>
          </a:xfrm>
        </p:spPr>
        <p:txBody>
          <a:bodyPr/>
          <a:lstStyle/>
          <a:p>
            <a:endParaRPr lang="fr-FR" sz="1900" kern="1200" dirty="0">
              <a:solidFill>
                <a:schemeClr val="tx1"/>
              </a:solidFill>
              <a:latin typeface="+mn-lt"/>
              <a:ea typeface="+mn-ea"/>
              <a:cs typeface="Arial" panose="020B0604020202020204" pitchFamily="34" charset="0"/>
            </a:endParaRPr>
          </a:p>
        </p:txBody>
      </p:sp>
    </p:spTree>
    <p:extLst>
      <p:ext uri="{BB962C8B-B14F-4D97-AF65-F5344CB8AC3E}">
        <p14:creationId xmlns:p14="http://schemas.microsoft.com/office/powerpoint/2010/main" val="1221109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Espace réservé de l'image des diapositives 1"/>
          <p:cNvSpPr>
            <a:spLocks noGrp="1" noRot="1" noChangeAspect="1" noTextEdit="1"/>
          </p:cNvSpPr>
          <p:nvPr>
            <p:ph type="sldImg"/>
          </p:nvPr>
        </p:nvSpPr>
        <p:spPr>
          <a:xfrm>
            <a:off x="90488" y="744538"/>
            <a:ext cx="6615112" cy="3721100"/>
          </a:xfrm>
          <a:ln/>
        </p:spPr>
      </p:sp>
      <p:sp>
        <p:nvSpPr>
          <p:cNvPr id="18841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
        <p:nvSpPr>
          <p:cNvPr id="4" name="Espace réservé du numéro de diapositive 3"/>
          <p:cNvSpPr txBox="1">
            <a:spLocks noGrp="1"/>
          </p:cNvSpPr>
          <p:nvPr/>
        </p:nvSpPr>
        <p:spPr bwMode="auto">
          <a:xfrm>
            <a:off x="3786617" y="10181889"/>
            <a:ext cx="2896202" cy="535799"/>
          </a:xfrm>
          <a:prstGeom prst="rect">
            <a:avLst/>
          </a:prstGeom>
          <a:noFill/>
          <a:ln>
            <a:miter lim="800000"/>
            <a:headEnd/>
            <a:tailEnd/>
          </a:ln>
        </p:spPr>
        <p:txBody>
          <a:bodyPr lIns="91534" tIns="45767" rIns="91534" bIns="45767" anchor="b"/>
          <a:lstStyle>
            <a:lvl1pPr defTabSz="915988" eaLnBrk="0" hangingPunct="0">
              <a:defRPr sz="2400">
                <a:solidFill>
                  <a:schemeClr val="tx1"/>
                </a:solidFill>
                <a:latin typeface="Times New Roman" panose="02020603050405020304" pitchFamily="18" charset="0"/>
                <a:cs typeface="Tahoma" panose="020B0604030504040204" pitchFamily="34" charset="0"/>
              </a:defRPr>
            </a:lvl1pPr>
            <a:lvl2pPr marL="742950" indent="-285750" defTabSz="915988" eaLnBrk="0" hangingPunct="0">
              <a:defRPr sz="2400">
                <a:solidFill>
                  <a:schemeClr val="tx1"/>
                </a:solidFill>
                <a:latin typeface="Times New Roman" panose="02020603050405020304" pitchFamily="18" charset="0"/>
                <a:cs typeface="Tahoma" panose="020B0604030504040204" pitchFamily="34" charset="0"/>
              </a:defRPr>
            </a:lvl2pPr>
            <a:lvl3pPr marL="1143000" indent="-228600" defTabSz="915988" eaLnBrk="0" hangingPunct="0">
              <a:defRPr sz="2400">
                <a:solidFill>
                  <a:schemeClr val="tx1"/>
                </a:solidFill>
                <a:latin typeface="Times New Roman" panose="02020603050405020304" pitchFamily="18" charset="0"/>
                <a:cs typeface="Tahoma" panose="020B0604030504040204" pitchFamily="34" charset="0"/>
              </a:defRPr>
            </a:lvl3pPr>
            <a:lvl4pPr marL="1600200" indent="-228600" defTabSz="915988" eaLnBrk="0" hangingPunct="0">
              <a:defRPr sz="2400">
                <a:solidFill>
                  <a:schemeClr val="tx1"/>
                </a:solidFill>
                <a:latin typeface="Times New Roman" panose="02020603050405020304" pitchFamily="18" charset="0"/>
                <a:cs typeface="Tahoma" panose="020B0604030504040204" pitchFamily="34" charset="0"/>
              </a:defRPr>
            </a:lvl4pPr>
            <a:lvl5pPr marL="2057400" indent="-228600" defTabSz="915988" eaLnBrk="0" hangingPunct="0">
              <a:defRPr sz="2400">
                <a:solidFill>
                  <a:schemeClr val="tx1"/>
                </a:solidFill>
                <a:latin typeface="Times New Roman" panose="02020603050405020304" pitchFamily="18" charset="0"/>
                <a:cs typeface="Tahoma" panose="020B0604030504040204" pitchFamily="34" charset="0"/>
              </a:defRPr>
            </a:lvl5pPr>
            <a:lvl6pPr marL="2514600" indent="-228600" defTabSz="915988" eaLnBrk="0" fontAlgn="base" hangingPunct="0">
              <a:spcBef>
                <a:spcPct val="0"/>
              </a:spcBef>
              <a:spcAft>
                <a:spcPct val="0"/>
              </a:spcAft>
              <a:defRPr sz="2400">
                <a:solidFill>
                  <a:schemeClr val="tx1"/>
                </a:solidFill>
                <a:latin typeface="Times New Roman" panose="02020603050405020304" pitchFamily="18" charset="0"/>
                <a:cs typeface="Tahoma" panose="020B0604030504040204" pitchFamily="34" charset="0"/>
              </a:defRPr>
            </a:lvl6pPr>
            <a:lvl7pPr marL="2971800" indent="-228600" defTabSz="915988" eaLnBrk="0" fontAlgn="base" hangingPunct="0">
              <a:spcBef>
                <a:spcPct val="0"/>
              </a:spcBef>
              <a:spcAft>
                <a:spcPct val="0"/>
              </a:spcAft>
              <a:defRPr sz="2400">
                <a:solidFill>
                  <a:schemeClr val="tx1"/>
                </a:solidFill>
                <a:latin typeface="Times New Roman" panose="02020603050405020304" pitchFamily="18" charset="0"/>
                <a:cs typeface="Tahoma" panose="020B0604030504040204" pitchFamily="34" charset="0"/>
              </a:defRPr>
            </a:lvl7pPr>
            <a:lvl8pPr marL="3429000" indent="-228600" defTabSz="915988" eaLnBrk="0" fontAlgn="base" hangingPunct="0">
              <a:spcBef>
                <a:spcPct val="0"/>
              </a:spcBef>
              <a:spcAft>
                <a:spcPct val="0"/>
              </a:spcAft>
              <a:defRPr sz="2400">
                <a:solidFill>
                  <a:schemeClr val="tx1"/>
                </a:solidFill>
                <a:latin typeface="Times New Roman" panose="02020603050405020304" pitchFamily="18" charset="0"/>
                <a:cs typeface="Tahoma" panose="020B0604030504040204" pitchFamily="34" charset="0"/>
              </a:defRPr>
            </a:lvl8pPr>
            <a:lvl9pPr marL="3886200" indent="-228600" defTabSz="915988" eaLnBrk="0" fontAlgn="base" hangingPunct="0">
              <a:spcBef>
                <a:spcPct val="0"/>
              </a:spcBef>
              <a:spcAft>
                <a:spcPct val="0"/>
              </a:spcAft>
              <a:defRPr sz="2400">
                <a:solidFill>
                  <a:schemeClr val="tx1"/>
                </a:solidFill>
                <a:latin typeface="Times New Roman" panose="02020603050405020304" pitchFamily="18" charset="0"/>
                <a:cs typeface="Tahoma" panose="020B0604030504040204" pitchFamily="34" charset="0"/>
              </a:defRPr>
            </a:lvl9pPr>
          </a:lstStyle>
          <a:p>
            <a:pPr marL="0" marR="0" lvl="0" indent="0" algn="r" defTabSz="915988" rtl="0" eaLnBrk="1" fontAlgn="auto" latinLnBrk="0" hangingPunct="1">
              <a:lnSpc>
                <a:spcPct val="100000"/>
              </a:lnSpc>
              <a:spcBef>
                <a:spcPts val="0"/>
              </a:spcBef>
              <a:spcAft>
                <a:spcPts val="0"/>
              </a:spcAft>
              <a:buClrTx/>
              <a:buSzTx/>
              <a:buFontTx/>
              <a:buNone/>
              <a:tabLst/>
              <a:defRPr/>
            </a:pPr>
            <a:fld id="{0F4AB8BC-F5F4-46D6-BBB1-8CB2F02E2849}" type="slidenum">
              <a:rPr kumimoji="0" lang="fr-FR" altLang="fr-FR"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pPr marL="0" marR="0" lvl="0" indent="0" algn="r" defTabSz="915988" rtl="0" eaLnBrk="1" fontAlgn="auto" latinLnBrk="0" hangingPunct="1">
                <a:lnSpc>
                  <a:spcPct val="100000"/>
                </a:lnSpc>
                <a:spcBef>
                  <a:spcPts val="0"/>
                </a:spcBef>
                <a:spcAft>
                  <a:spcPts val="0"/>
                </a:spcAft>
                <a:buClrTx/>
                <a:buSzTx/>
                <a:buFontTx/>
                <a:buNone/>
                <a:tabLst/>
                <a:defRPr/>
              </a:pPr>
              <a:t>16</a:t>
            </a:fld>
            <a:endParaRPr kumimoji="0" lang="fr-FR" altLang="fr-FR"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endParaRPr>
          </a:p>
        </p:txBody>
      </p:sp>
    </p:spTree>
    <p:extLst>
      <p:ext uri="{BB962C8B-B14F-4D97-AF65-F5344CB8AC3E}">
        <p14:creationId xmlns:p14="http://schemas.microsoft.com/office/powerpoint/2010/main" val="2945395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BF6EC1-A1A3-40ED-ABFB-BDA127F97C9E}"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99851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E3479CE-C6D6-463F-A9D5-ABCB6A264C00}" type="slidenum">
              <a:rPr lang="fr-FR" smtClean="0"/>
              <a:pPr/>
              <a:t>3</a:t>
            </a:fld>
            <a:endParaRPr lang="fr-FR"/>
          </a:p>
        </p:txBody>
      </p:sp>
    </p:spTree>
    <p:extLst>
      <p:ext uri="{BB962C8B-B14F-4D97-AF65-F5344CB8AC3E}">
        <p14:creationId xmlns:p14="http://schemas.microsoft.com/office/powerpoint/2010/main" val="3492724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D8D2500-1CCD-45BA-A188-2341A121F059}" type="slidenum">
              <a:rPr lang="fr-FR" smtClean="0"/>
              <a:t>4</a:t>
            </a:fld>
            <a:endParaRPr lang="fr-FR"/>
          </a:p>
        </p:txBody>
      </p:sp>
    </p:spTree>
    <p:extLst>
      <p:ext uri="{BB962C8B-B14F-4D97-AF65-F5344CB8AC3E}">
        <p14:creationId xmlns:p14="http://schemas.microsoft.com/office/powerpoint/2010/main" val="3665516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1"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DC886A-C53B-4F19-B0E3-88617BAD939F}"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56821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18630" y="10240977"/>
            <a:ext cx="2920826" cy="538734"/>
          </a:xfrm>
          <a:prstGeom prst="rect">
            <a:avLst/>
          </a:prstGeom>
          <a:noFill/>
          <a:ln w="9525">
            <a:noFill/>
            <a:miter lim="800000"/>
            <a:headEnd/>
            <a:tailEnd/>
          </a:ln>
        </p:spPr>
        <p:txBody>
          <a:bodyPr lIns="94943" tIns="47470" rIns="94943" bIns="47470" anchor="b"/>
          <a:lstStyle/>
          <a:p>
            <a:pPr marL="0" marR="0" lvl="0" indent="0" algn="r" defTabSz="916171" rtl="0" eaLnBrk="1" fontAlgn="base" latinLnBrk="0" hangingPunct="1">
              <a:lnSpc>
                <a:spcPct val="100000"/>
              </a:lnSpc>
              <a:spcBef>
                <a:spcPct val="0"/>
              </a:spcBef>
              <a:spcAft>
                <a:spcPct val="0"/>
              </a:spcAft>
              <a:buClrTx/>
              <a:buSzTx/>
              <a:buFontTx/>
              <a:buNone/>
              <a:tabLst/>
              <a:defRPr/>
            </a:pPr>
            <a:fld id="{2FF6983D-D626-45AD-A8F2-7EDA9A941E07}" type="slidenum">
              <a:rPr kumimoji="0" lang="fr-FR" altLang="fr-FR" sz="1200" b="0" i="0" u="none" strike="noStrike" kern="1200" cap="none" spc="0" normalizeH="0" baseline="0" noProof="0">
                <a:ln>
                  <a:noFill/>
                </a:ln>
                <a:solidFill>
                  <a:srgbClr val="000000"/>
                </a:solidFill>
                <a:effectLst/>
                <a:uLnTx/>
                <a:uFillTx/>
                <a:latin typeface="Times New Roman" pitchFamily="18" charset="0"/>
                <a:ea typeface="+mn-ea"/>
                <a:cs typeface="Tahoma" pitchFamily="34" charset="0"/>
              </a:rPr>
              <a:pPr marL="0" marR="0" lvl="0" indent="0" algn="r" defTabSz="916171" rtl="0" eaLnBrk="1" fontAlgn="base" latinLnBrk="0" hangingPunct="1">
                <a:lnSpc>
                  <a:spcPct val="100000"/>
                </a:lnSpc>
                <a:spcBef>
                  <a:spcPct val="0"/>
                </a:spcBef>
                <a:spcAft>
                  <a:spcPct val="0"/>
                </a:spcAft>
                <a:buClrTx/>
                <a:buSzTx/>
                <a:buFontTx/>
                <a:buNone/>
                <a:tabLst/>
                <a:defRPr/>
              </a:pPr>
              <a:t>6</a:t>
            </a:fld>
            <a:endParaRPr kumimoji="0" lang="fr-FR" altLang="fr-FR" sz="1200" b="0" i="0" u="none" strike="noStrike" kern="1200" cap="none" spc="0" normalizeH="0" baseline="0" noProof="0">
              <a:ln>
                <a:noFill/>
              </a:ln>
              <a:solidFill>
                <a:srgbClr val="000000"/>
              </a:solidFill>
              <a:effectLst/>
              <a:uLnTx/>
              <a:uFillTx/>
              <a:latin typeface="Times New Roman" pitchFamily="18" charset="0"/>
              <a:ea typeface="+mn-ea"/>
              <a:cs typeface="Tahoma" pitchFamily="34"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fr-FR" altLang="fr-FR" sz="1400" dirty="0"/>
          </a:p>
        </p:txBody>
      </p:sp>
    </p:spTree>
    <p:extLst>
      <p:ext uri="{BB962C8B-B14F-4D97-AF65-F5344CB8AC3E}">
        <p14:creationId xmlns:p14="http://schemas.microsoft.com/office/powerpoint/2010/main" val="1090943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C9A15D3-643B-4D92-911D-34D839614AAF}" type="slidenum">
              <a:rPr kumimoji="0" lang="fr-FR"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fr-FR"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980295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18630" y="10240977"/>
            <a:ext cx="2920826" cy="538734"/>
          </a:xfrm>
          <a:prstGeom prst="rect">
            <a:avLst/>
          </a:prstGeom>
          <a:noFill/>
          <a:ln w="9525">
            <a:noFill/>
            <a:miter lim="800000"/>
            <a:headEnd/>
            <a:tailEnd/>
          </a:ln>
        </p:spPr>
        <p:txBody>
          <a:bodyPr lIns="94943" tIns="47470" rIns="94943" bIns="47470" anchor="b"/>
          <a:lstStyle/>
          <a:p>
            <a:pPr marL="0" marR="0" lvl="0" indent="0" algn="r" defTabSz="916171" rtl="0" eaLnBrk="1" fontAlgn="base" latinLnBrk="0" hangingPunct="1">
              <a:lnSpc>
                <a:spcPct val="100000"/>
              </a:lnSpc>
              <a:spcBef>
                <a:spcPct val="0"/>
              </a:spcBef>
              <a:spcAft>
                <a:spcPct val="0"/>
              </a:spcAft>
              <a:buClrTx/>
              <a:buSzTx/>
              <a:buFontTx/>
              <a:buNone/>
              <a:tabLst/>
              <a:defRPr/>
            </a:pPr>
            <a:fld id="{2FF6983D-D626-45AD-A8F2-7EDA9A941E07}" type="slidenum">
              <a:rPr kumimoji="0" lang="fr-FR" altLang="fr-FR" sz="1200" b="0" i="0" u="none" strike="noStrike" kern="1200" cap="none" spc="0" normalizeH="0" baseline="0" noProof="0">
                <a:ln>
                  <a:noFill/>
                </a:ln>
                <a:solidFill>
                  <a:srgbClr val="000000"/>
                </a:solidFill>
                <a:effectLst/>
                <a:uLnTx/>
                <a:uFillTx/>
                <a:latin typeface="Times New Roman" pitchFamily="18" charset="0"/>
                <a:ea typeface="+mn-ea"/>
                <a:cs typeface="Tahoma" pitchFamily="34" charset="0"/>
              </a:rPr>
              <a:pPr marL="0" marR="0" lvl="0" indent="0" algn="r" defTabSz="916171" rtl="0" eaLnBrk="1" fontAlgn="base" latinLnBrk="0" hangingPunct="1">
                <a:lnSpc>
                  <a:spcPct val="100000"/>
                </a:lnSpc>
                <a:spcBef>
                  <a:spcPct val="0"/>
                </a:spcBef>
                <a:spcAft>
                  <a:spcPct val="0"/>
                </a:spcAft>
                <a:buClrTx/>
                <a:buSzTx/>
                <a:buFontTx/>
                <a:buNone/>
                <a:tabLst/>
                <a:defRPr/>
              </a:pPr>
              <a:t>8</a:t>
            </a:fld>
            <a:endParaRPr kumimoji="0" lang="fr-FR" altLang="fr-FR" sz="1200" b="0" i="0" u="none" strike="noStrike" kern="1200" cap="none" spc="0" normalizeH="0" baseline="0" noProof="0">
              <a:ln>
                <a:noFill/>
              </a:ln>
              <a:solidFill>
                <a:srgbClr val="000000"/>
              </a:solidFill>
              <a:effectLst/>
              <a:uLnTx/>
              <a:uFillTx/>
              <a:latin typeface="Times New Roman" pitchFamily="18" charset="0"/>
              <a:ea typeface="+mn-ea"/>
              <a:cs typeface="Tahoma" pitchFamily="34"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endParaRPr lang="fr-FR" altLang="fr-FR" sz="1400" dirty="0"/>
          </a:p>
        </p:txBody>
      </p:sp>
    </p:spTree>
    <p:extLst>
      <p:ext uri="{BB962C8B-B14F-4D97-AF65-F5344CB8AC3E}">
        <p14:creationId xmlns:p14="http://schemas.microsoft.com/office/powerpoint/2010/main" val="3857641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5f391192_00: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35f391192_00:notes"/>
          <p:cNvSpPr txBox="1">
            <a:spLocks noGrp="1"/>
          </p:cNvSpPr>
          <p:nvPr>
            <p:ph type="body" idx="1"/>
          </p:nvPr>
        </p:nvSpPr>
        <p:spPr>
          <a:xfrm>
            <a:off x="673788" y="5118726"/>
            <a:ext cx="5390305" cy="4849318"/>
          </a:xfrm>
          <a:prstGeom prst="rect">
            <a:avLst/>
          </a:prstGeom>
        </p:spPr>
        <p:txBody>
          <a:bodyPr spcFirstLastPara="1" wrap="square" lIns="91416" tIns="91416" rIns="91416" bIns="91416" anchor="t" anchorCtr="0">
            <a:noAutofit/>
          </a:bodyPr>
          <a:lstStyle/>
          <a:p>
            <a:endParaRPr dirty="0"/>
          </a:p>
        </p:txBody>
      </p:sp>
    </p:spTree>
    <p:extLst>
      <p:ext uri="{BB962C8B-B14F-4D97-AF65-F5344CB8AC3E}">
        <p14:creationId xmlns:p14="http://schemas.microsoft.com/office/powerpoint/2010/main" val="3490649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0DD694-1B10-8B0B-1C25-4D8B8A1EE65F}"/>
              </a:ext>
            </a:extLst>
          </p:cNvPr>
          <p:cNvSpPr>
            <a:spLocks noGrp="1"/>
          </p:cNvSpPr>
          <p:nvPr>
            <p:ph type="ctrTitle"/>
          </p:nvPr>
        </p:nvSpPr>
        <p:spPr>
          <a:xfrm>
            <a:off x="628650" y="2132151"/>
            <a:ext cx="7886699" cy="1123334"/>
          </a:xfrm>
        </p:spPr>
        <p:txBody>
          <a:bodyPr anchor="ctr">
            <a:normAutofit/>
          </a:bodyPr>
          <a:lstStyle>
            <a:lvl1pPr algn="ctr">
              <a:defRPr sz="3000"/>
            </a:lvl1pPr>
          </a:lstStyle>
          <a:p>
            <a:r>
              <a:rPr lang="fr-FR" dirty="0"/>
              <a:t>Modifiez le style du titre</a:t>
            </a:r>
          </a:p>
        </p:txBody>
      </p:sp>
      <p:sp>
        <p:nvSpPr>
          <p:cNvPr id="3" name="Sous-titre 2">
            <a:extLst>
              <a:ext uri="{FF2B5EF4-FFF2-40B4-BE49-F238E27FC236}">
                <a16:creationId xmlns:a16="http://schemas.microsoft.com/office/drawing/2014/main" id="{5EBDF9D2-9232-2D0B-3186-730472E3BAC6}"/>
              </a:ext>
            </a:extLst>
          </p:cNvPr>
          <p:cNvSpPr>
            <a:spLocks noGrp="1"/>
          </p:cNvSpPr>
          <p:nvPr>
            <p:ph type="subTitle" idx="1"/>
          </p:nvPr>
        </p:nvSpPr>
        <p:spPr>
          <a:xfrm>
            <a:off x="628650" y="3373972"/>
            <a:ext cx="7886700" cy="927755"/>
          </a:xfrm>
        </p:spPr>
        <p:txBody>
          <a:bodyPr>
            <a:normAutofit/>
          </a:bodyPr>
          <a:lstStyle>
            <a:lvl1pPr marL="0" indent="0" algn="ctr">
              <a:buNone/>
              <a:defRPr sz="15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44CF3AAA-6113-824E-92B5-F003173A3B7D}"/>
              </a:ext>
            </a:extLst>
          </p:cNvPr>
          <p:cNvSpPr>
            <a:spLocks noGrp="1"/>
          </p:cNvSpPr>
          <p:nvPr>
            <p:ph type="dt" sz="half" idx="10"/>
          </p:nvPr>
        </p:nvSpPr>
        <p:spPr>
          <a:xfrm>
            <a:off x="628650" y="4494596"/>
            <a:ext cx="2057400" cy="273844"/>
          </a:xfrm>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a:extLst>
              <a:ext uri="{FF2B5EF4-FFF2-40B4-BE49-F238E27FC236}">
                <a16:creationId xmlns:a16="http://schemas.microsoft.com/office/drawing/2014/main" id="{AFFE8A5E-D6C2-0B4E-4DEA-5164F22A6560}"/>
              </a:ext>
            </a:extLst>
          </p:cNvPr>
          <p:cNvSpPr>
            <a:spLocks noGrp="1"/>
          </p:cNvSpPr>
          <p:nvPr>
            <p:ph type="ftr" sz="quarter" idx="11"/>
          </p:nvPr>
        </p:nvSpPr>
        <p:spPr>
          <a:xfrm>
            <a:off x="3028950" y="4494596"/>
            <a:ext cx="3086100" cy="273844"/>
          </a:xfrm>
        </p:spPr>
        <p:txBody>
          <a:bodyPr/>
          <a:lstStyle/>
          <a:p>
            <a:pPr defTabSz="685800"/>
            <a:endParaRPr lang="fr-FR">
              <a:solidFill>
                <a:prstClr val="black">
                  <a:tint val="82000"/>
                </a:prstClr>
              </a:solidFill>
            </a:endParaRPr>
          </a:p>
        </p:txBody>
      </p:sp>
      <p:sp>
        <p:nvSpPr>
          <p:cNvPr id="6" name="Espace réservé du numéro de diapositive 5">
            <a:extLst>
              <a:ext uri="{FF2B5EF4-FFF2-40B4-BE49-F238E27FC236}">
                <a16:creationId xmlns:a16="http://schemas.microsoft.com/office/drawing/2014/main" id="{E64E415C-0A7E-F9EC-CAD7-F52D36E5F8D0}"/>
              </a:ext>
            </a:extLst>
          </p:cNvPr>
          <p:cNvSpPr>
            <a:spLocks noGrp="1"/>
          </p:cNvSpPr>
          <p:nvPr>
            <p:ph type="sldNum" sz="quarter" idx="12"/>
          </p:nvPr>
        </p:nvSpPr>
        <p:spPr>
          <a:xfrm>
            <a:off x="6457950" y="4494596"/>
            <a:ext cx="2057400" cy="273844"/>
          </a:xfrm>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1417411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34A326-12D5-A6A5-5F0C-EB11DC20497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F83D6A29-1BF3-6519-F889-9590FC815E3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051F5AD-FBEC-E225-CAF7-0020A7AD654D}"/>
              </a:ext>
            </a:extLst>
          </p:cNvPr>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a:extLst>
              <a:ext uri="{FF2B5EF4-FFF2-40B4-BE49-F238E27FC236}">
                <a16:creationId xmlns:a16="http://schemas.microsoft.com/office/drawing/2014/main" id="{5B8A3F22-CB7A-13CB-932B-AE0E5A40C94A}"/>
              </a:ext>
            </a:extLst>
          </p:cNvPr>
          <p:cNvSpPr>
            <a:spLocks noGrp="1"/>
          </p:cNvSpPr>
          <p:nvPr>
            <p:ph type="ftr" sz="quarter" idx="11"/>
          </p:nvPr>
        </p:nvSpPr>
        <p:spPr/>
        <p:txBody>
          <a:bodyPr/>
          <a:lstStyle/>
          <a:p>
            <a:pPr defTabSz="685800"/>
            <a:endParaRPr lang="fr-FR">
              <a:solidFill>
                <a:prstClr val="black">
                  <a:tint val="82000"/>
                </a:prstClr>
              </a:solidFill>
            </a:endParaRPr>
          </a:p>
        </p:txBody>
      </p:sp>
      <p:sp>
        <p:nvSpPr>
          <p:cNvPr id="6" name="Espace réservé du numéro de diapositive 5">
            <a:extLst>
              <a:ext uri="{FF2B5EF4-FFF2-40B4-BE49-F238E27FC236}">
                <a16:creationId xmlns:a16="http://schemas.microsoft.com/office/drawing/2014/main" id="{94BA0C14-8095-FD06-30C7-8DB077CA075C}"/>
              </a:ext>
            </a:extLst>
          </p:cNvPr>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2367164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D721CF89-2DBC-E6D6-B206-C36BB09FD369}"/>
              </a:ext>
            </a:extLst>
          </p:cNvPr>
          <p:cNvSpPr>
            <a:spLocks noGrp="1"/>
          </p:cNvSpPr>
          <p:nvPr>
            <p:ph type="title" orient="vert"/>
          </p:nvPr>
        </p:nvSpPr>
        <p:spPr>
          <a:xfrm>
            <a:off x="6543675" y="273844"/>
            <a:ext cx="1971675" cy="4358879"/>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422F46DE-BBD6-3CDB-4128-41BDAE11EEA7}"/>
              </a:ext>
            </a:extLst>
          </p:cNvPr>
          <p:cNvSpPr>
            <a:spLocks noGrp="1"/>
          </p:cNvSpPr>
          <p:nvPr>
            <p:ph type="body" orient="vert" idx="1"/>
          </p:nvPr>
        </p:nvSpPr>
        <p:spPr>
          <a:xfrm>
            <a:off x="628650" y="273844"/>
            <a:ext cx="5800725" cy="4358879"/>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369EBDD-7270-3CF4-7B9C-CA37B1551F33}"/>
              </a:ext>
            </a:extLst>
          </p:cNvPr>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a:extLst>
              <a:ext uri="{FF2B5EF4-FFF2-40B4-BE49-F238E27FC236}">
                <a16:creationId xmlns:a16="http://schemas.microsoft.com/office/drawing/2014/main" id="{DB2DCCB0-2B53-9E6F-8AE0-786660883E15}"/>
              </a:ext>
            </a:extLst>
          </p:cNvPr>
          <p:cNvSpPr>
            <a:spLocks noGrp="1"/>
          </p:cNvSpPr>
          <p:nvPr>
            <p:ph type="ftr" sz="quarter" idx="11"/>
          </p:nvPr>
        </p:nvSpPr>
        <p:spPr/>
        <p:txBody>
          <a:bodyPr/>
          <a:lstStyle/>
          <a:p>
            <a:pPr defTabSz="685800"/>
            <a:endParaRPr lang="fr-FR">
              <a:solidFill>
                <a:prstClr val="black">
                  <a:tint val="82000"/>
                </a:prstClr>
              </a:solidFill>
            </a:endParaRPr>
          </a:p>
        </p:txBody>
      </p:sp>
      <p:sp>
        <p:nvSpPr>
          <p:cNvPr id="6" name="Espace réservé du numéro de diapositive 5">
            <a:extLst>
              <a:ext uri="{FF2B5EF4-FFF2-40B4-BE49-F238E27FC236}">
                <a16:creationId xmlns:a16="http://schemas.microsoft.com/office/drawing/2014/main" id="{8AB8177B-9F52-7677-05E6-3884BD7EAE38}"/>
              </a:ext>
            </a:extLst>
          </p:cNvPr>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34096318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Vide">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16D0504D-4610-4E9E-A2DB-8B701F044BBC}"/>
              </a:ext>
            </a:extLst>
          </p:cNvPr>
          <p:cNvSpPr>
            <a:spLocks noGrp="1"/>
          </p:cNvSpPr>
          <p:nvPr>
            <p:ph type="ftr" sz="quarter" idx="12"/>
          </p:nvPr>
        </p:nvSpPr>
        <p:spPr/>
        <p:txBody>
          <a:bodyPr rtlCol="0"/>
          <a:lstStyle/>
          <a:p>
            <a:pPr rtl="0"/>
            <a:r>
              <a:rPr lang="fr-FR" noProof="0"/>
              <a:t>Ajouter un pied de page</a:t>
            </a:r>
          </a:p>
        </p:txBody>
      </p:sp>
      <p:sp>
        <p:nvSpPr>
          <p:cNvPr id="3" name="Espace réservé du numéro de diapositive 2">
            <a:extLst>
              <a:ext uri="{FF2B5EF4-FFF2-40B4-BE49-F238E27FC236}">
                <a16:creationId xmlns:a16="http://schemas.microsoft.com/office/drawing/2014/main" id="{A95CDFA7-DEA3-4BBE-8D70-0AF654A1E6FF}"/>
              </a:ext>
            </a:extLst>
          </p:cNvPr>
          <p:cNvSpPr>
            <a:spLocks noGrp="1"/>
          </p:cNvSpPr>
          <p:nvPr>
            <p:ph type="sldNum" sz="quarter" idx="13"/>
          </p:nvPr>
        </p:nvSpPr>
        <p:spPr/>
        <p:txBody>
          <a:bodyPr rtlCol="0"/>
          <a:lstStyle/>
          <a:p>
            <a:pPr rtl="0"/>
            <a:fld id="{19B51A1E-902D-48AF-9020-955120F399B6}" type="slidenum">
              <a:rPr lang="fr-FR" noProof="0" smtClean="0"/>
              <a:pPr rtl="0"/>
              <a:t>‹N°›</a:t>
            </a:fld>
            <a:endParaRPr lang="fr-FR" noProof="0"/>
          </a:p>
        </p:txBody>
      </p:sp>
      <p:sp>
        <p:nvSpPr>
          <p:cNvPr id="4" name="Titre 3">
            <a:extLst>
              <a:ext uri="{FF2B5EF4-FFF2-40B4-BE49-F238E27FC236}">
                <a16:creationId xmlns:a16="http://schemas.microsoft.com/office/drawing/2014/main" id="{90694D9D-C633-4D52-965E-E5BBD9883037}"/>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35346041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9" name="Google Shape;19;p2"/>
          <p:cNvSpPr txBox="1">
            <a:spLocks noGrp="1"/>
          </p:cNvSpPr>
          <p:nvPr>
            <p:ph type="ctrTitle"/>
          </p:nvPr>
        </p:nvSpPr>
        <p:spPr>
          <a:xfrm>
            <a:off x="457200" y="799275"/>
            <a:ext cx="5486400" cy="3182100"/>
          </a:xfrm>
          <a:prstGeom prst="rect">
            <a:avLst/>
          </a:prstGeom>
        </p:spPr>
        <p:txBody>
          <a:bodyPr spcFirstLastPara="1" wrap="square" lIns="0" tIns="0" rIns="0" bIns="0" anchor="t" anchorCtr="0">
            <a:noAutofit/>
          </a:bodyPr>
          <a:lstStyle>
            <a:lvl1pPr lvl="0">
              <a:spcBef>
                <a:spcPts val="0"/>
              </a:spcBef>
              <a:spcAft>
                <a:spcPts val="0"/>
              </a:spcAft>
              <a:buSzPts val="5800"/>
              <a:buNone/>
              <a:defRPr sz="5800"/>
            </a:lvl1pPr>
            <a:lvl2pPr lvl="1">
              <a:spcBef>
                <a:spcPts val="0"/>
              </a:spcBef>
              <a:spcAft>
                <a:spcPts val="0"/>
              </a:spcAft>
              <a:buSzPts val="5800"/>
              <a:buNone/>
              <a:defRPr sz="5800"/>
            </a:lvl2pPr>
            <a:lvl3pPr lvl="2">
              <a:spcBef>
                <a:spcPts val="0"/>
              </a:spcBef>
              <a:spcAft>
                <a:spcPts val="0"/>
              </a:spcAft>
              <a:buSzPts val="5800"/>
              <a:buNone/>
              <a:defRPr sz="5800"/>
            </a:lvl3pPr>
            <a:lvl4pPr lvl="3">
              <a:spcBef>
                <a:spcPts val="0"/>
              </a:spcBef>
              <a:spcAft>
                <a:spcPts val="0"/>
              </a:spcAft>
              <a:buSzPts val="5800"/>
              <a:buNone/>
              <a:defRPr sz="5800"/>
            </a:lvl4pPr>
            <a:lvl5pPr lvl="4">
              <a:spcBef>
                <a:spcPts val="0"/>
              </a:spcBef>
              <a:spcAft>
                <a:spcPts val="0"/>
              </a:spcAft>
              <a:buSzPts val="5800"/>
              <a:buNone/>
              <a:defRPr sz="5800"/>
            </a:lvl5pPr>
            <a:lvl6pPr lvl="5">
              <a:spcBef>
                <a:spcPts val="0"/>
              </a:spcBef>
              <a:spcAft>
                <a:spcPts val="0"/>
              </a:spcAft>
              <a:buSzPts val="5800"/>
              <a:buNone/>
              <a:defRPr sz="5800"/>
            </a:lvl6pPr>
            <a:lvl7pPr lvl="6">
              <a:spcBef>
                <a:spcPts val="0"/>
              </a:spcBef>
              <a:spcAft>
                <a:spcPts val="0"/>
              </a:spcAft>
              <a:buSzPts val="5800"/>
              <a:buNone/>
              <a:defRPr sz="5800"/>
            </a:lvl7pPr>
            <a:lvl8pPr lvl="7">
              <a:spcBef>
                <a:spcPts val="0"/>
              </a:spcBef>
              <a:spcAft>
                <a:spcPts val="0"/>
              </a:spcAft>
              <a:buSzPts val="5800"/>
              <a:buNone/>
              <a:defRPr sz="5800"/>
            </a:lvl8pPr>
            <a:lvl9pPr lvl="8">
              <a:spcBef>
                <a:spcPts val="0"/>
              </a:spcBef>
              <a:spcAft>
                <a:spcPts val="0"/>
              </a:spcAft>
              <a:buSzPts val="5800"/>
              <a:buNone/>
              <a:defRPr sz="5800"/>
            </a:lvl9pPr>
          </a:lstStyle>
          <a:p>
            <a:endParaRPr/>
          </a:p>
        </p:txBody>
      </p:sp>
      <p:sp>
        <p:nvSpPr>
          <p:cNvPr id="20" name="Google Shape;57;p5"/>
          <p:cNvSpPr txBox="1">
            <a:spLocks noGrp="1"/>
          </p:cNvSpPr>
          <p:nvPr>
            <p:ph type="sldNum" idx="12"/>
          </p:nvPr>
        </p:nvSpPr>
        <p:spPr>
          <a:xfrm>
            <a:off x="8460432" y="4731990"/>
            <a:ext cx="481500" cy="245100"/>
          </a:xfrm>
          <a:prstGeom prst="rect">
            <a:avLst/>
          </a:prstGeom>
        </p:spPr>
        <p:txBody>
          <a:bodyPr spcFirstLastPara="1" wrap="square" lIns="0" tIns="0" rIns="0" bIns="0" anchor="b"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l"/>
            <a:fld id="{00000000-1234-1234-1234-123412341234}" type="slidenum">
              <a:rPr lang="fr-FR" smtClean="0"/>
              <a:pPr algn="l"/>
              <a:t>‹N°›</a:t>
            </a:fld>
            <a:endParaRPr lang="fr-FR" dirty="0"/>
          </a:p>
        </p:txBody>
      </p:sp>
    </p:spTree>
    <p:extLst>
      <p:ext uri="{BB962C8B-B14F-4D97-AF65-F5344CB8AC3E}">
        <p14:creationId xmlns:p14="http://schemas.microsoft.com/office/powerpoint/2010/main" val="27176012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30859C"/>
                </a:solidFill>
                <a:latin typeface="Calibri"/>
                <a:cs typeface="Calibri"/>
              </a:defRPr>
            </a:lvl1pPr>
          </a:lstStyle>
          <a:p>
            <a:endParaRPr/>
          </a:p>
        </p:txBody>
      </p:sp>
      <p:sp>
        <p:nvSpPr>
          <p:cNvPr id="6" name="Holder 6"/>
          <p:cNvSpPr>
            <a:spLocks noGrp="1"/>
          </p:cNvSpPr>
          <p:nvPr>
            <p:ph type="sldNum" sz="quarter" idx="7"/>
          </p:nvPr>
        </p:nvSpPr>
        <p:spPr>
          <a:xfrm>
            <a:off x="6934214" y="4972050"/>
            <a:ext cx="2103120" cy="161583"/>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‹N°›</a:t>
            </a:fld>
            <a:endParaRPr dirty="0">
              <a:solidFill>
                <a:prstClr val="black">
                  <a:tint val="75000"/>
                </a:prstClr>
              </a:solidFill>
            </a:endParaRPr>
          </a:p>
        </p:txBody>
      </p:sp>
    </p:spTree>
    <p:extLst>
      <p:ext uri="{BB962C8B-B14F-4D97-AF65-F5344CB8AC3E}">
        <p14:creationId xmlns:p14="http://schemas.microsoft.com/office/powerpoint/2010/main" val="32099890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Vide">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16D0504D-4610-4E9E-A2DB-8B701F044BBC}"/>
              </a:ext>
            </a:extLst>
          </p:cNvPr>
          <p:cNvSpPr>
            <a:spLocks noGrp="1"/>
          </p:cNvSpPr>
          <p:nvPr>
            <p:ph type="ftr" sz="quarter" idx="12"/>
          </p:nvPr>
        </p:nvSpPr>
        <p:spPr/>
        <p:txBody>
          <a:bodyPr rtlCol="0"/>
          <a:lstStyle/>
          <a:p>
            <a:pPr rtl="0"/>
            <a:r>
              <a:rPr lang="fr-FR" noProof="0"/>
              <a:t>Ajouter un pied de page</a:t>
            </a:r>
          </a:p>
        </p:txBody>
      </p:sp>
      <p:sp>
        <p:nvSpPr>
          <p:cNvPr id="3" name="Espace réservé du numéro de diapositive 2">
            <a:extLst>
              <a:ext uri="{FF2B5EF4-FFF2-40B4-BE49-F238E27FC236}">
                <a16:creationId xmlns:a16="http://schemas.microsoft.com/office/drawing/2014/main" id="{A95CDFA7-DEA3-4BBE-8D70-0AF654A1E6FF}"/>
              </a:ext>
            </a:extLst>
          </p:cNvPr>
          <p:cNvSpPr>
            <a:spLocks noGrp="1"/>
          </p:cNvSpPr>
          <p:nvPr>
            <p:ph type="sldNum" sz="quarter" idx="13"/>
          </p:nvPr>
        </p:nvSpPr>
        <p:spPr/>
        <p:txBody>
          <a:bodyPr rtlCol="0"/>
          <a:lstStyle/>
          <a:p>
            <a:pPr rtl="0"/>
            <a:fld id="{19B51A1E-902D-48AF-9020-955120F399B6}" type="slidenum">
              <a:rPr lang="fr-FR" noProof="0" smtClean="0"/>
              <a:pPr rtl="0"/>
              <a:t>‹N°›</a:t>
            </a:fld>
            <a:endParaRPr lang="fr-FR" noProof="0"/>
          </a:p>
        </p:txBody>
      </p:sp>
      <p:sp>
        <p:nvSpPr>
          <p:cNvPr id="4" name="Titre 3">
            <a:extLst>
              <a:ext uri="{FF2B5EF4-FFF2-40B4-BE49-F238E27FC236}">
                <a16:creationId xmlns:a16="http://schemas.microsoft.com/office/drawing/2014/main" id="{90694D9D-C633-4D52-965E-E5BBD9883037}"/>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30030496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30859C"/>
                </a:solidFill>
                <a:latin typeface="Calibri"/>
                <a:cs typeface="Calibri"/>
              </a:defRPr>
            </a:lvl1pPr>
          </a:lstStyle>
          <a:p>
            <a:endParaRPr/>
          </a:p>
        </p:txBody>
      </p:sp>
      <p:sp>
        <p:nvSpPr>
          <p:cNvPr id="6" name="Holder 6"/>
          <p:cNvSpPr>
            <a:spLocks noGrp="1"/>
          </p:cNvSpPr>
          <p:nvPr>
            <p:ph type="sldNum" sz="quarter" idx="7"/>
          </p:nvPr>
        </p:nvSpPr>
        <p:spPr>
          <a:xfrm>
            <a:off x="6934214" y="4972050"/>
            <a:ext cx="2103120" cy="161583"/>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‹N°›</a:t>
            </a:fld>
            <a:endParaRPr dirty="0">
              <a:solidFill>
                <a:prstClr val="black">
                  <a:tint val="75000"/>
                </a:prstClr>
              </a:solidFill>
            </a:endParaRPr>
          </a:p>
        </p:txBody>
      </p:sp>
    </p:spTree>
    <p:extLst>
      <p:ext uri="{BB962C8B-B14F-4D97-AF65-F5344CB8AC3E}">
        <p14:creationId xmlns:p14="http://schemas.microsoft.com/office/powerpoint/2010/main" val="11590166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Vide">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16D0504D-4610-4E9E-A2DB-8B701F044BBC}"/>
              </a:ext>
            </a:extLst>
          </p:cNvPr>
          <p:cNvSpPr>
            <a:spLocks noGrp="1"/>
          </p:cNvSpPr>
          <p:nvPr>
            <p:ph type="ftr" sz="quarter" idx="12"/>
          </p:nvPr>
        </p:nvSpPr>
        <p:spPr/>
        <p:txBody>
          <a:bodyPr rtlCol="0"/>
          <a:lstStyle/>
          <a:p>
            <a:pPr rtl="0"/>
            <a:r>
              <a:rPr lang="fr-FR" noProof="0"/>
              <a:t>Ajouter un pied de page</a:t>
            </a:r>
          </a:p>
        </p:txBody>
      </p:sp>
      <p:sp>
        <p:nvSpPr>
          <p:cNvPr id="3" name="Espace réservé du numéro de diapositive 2">
            <a:extLst>
              <a:ext uri="{FF2B5EF4-FFF2-40B4-BE49-F238E27FC236}">
                <a16:creationId xmlns:a16="http://schemas.microsoft.com/office/drawing/2014/main" id="{A95CDFA7-DEA3-4BBE-8D70-0AF654A1E6FF}"/>
              </a:ext>
            </a:extLst>
          </p:cNvPr>
          <p:cNvSpPr>
            <a:spLocks noGrp="1"/>
          </p:cNvSpPr>
          <p:nvPr>
            <p:ph type="sldNum" sz="quarter" idx="13"/>
          </p:nvPr>
        </p:nvSpPr>
        <p:spPr/>
        <p:txBody>
          <a:bodyPr rtlCol="0"/>
          <a:lstStyle/>
          <a:p>
            <a:pPr rtl="0"/>
            <a:fld id="{19B51A1E-902D-48AF-9020-955120F399B6}" type="slidenum">
              <a:rPr lang="fr-FR" noProof="0" smtClean="0"/>
              <a:pPr rtl="0"/>
              <a:t>‹N°›</a:t>
            </a:fld>
            <a:endParaRPr lang="fr-FR" noProof="0"/>
          </a:p>
        </p:txBody>
      </p:sp>
      <p:sp>
        <p:nvSpPr>
          <p:cNvPr id="4" name="Titre 3">
            <a:extLst>
              <a:ext uri="{FF2B5EF4-FFF2-40B4-BE49-F238E27FC236}">
                <a16:creationId xmlns:a16="http://schemas.microsoft.com/office/drawing/2014/main" id="{90694D9D-C633-4D52-965E-E5BBD9883037}"/>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20491437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30859C"/>
                </a:solidFill>
                <a:latin typeface="Calibri"/>
                <a:cs typeface="Calibri"/>
              </a:defRPr>
            </a:lvl1pPr>
          </a:lstStyle>
          <a:p>
            <a:endParaRPr/>
          </a:p>
        </p:txBody>
      </p:sp>
      <p:sp>
        <p:nvSpPr>
          <p:cNvPr id="6" name="Holder 6"/>
          <p:cNvSpPr>
            <a:spLocks noGrp="1"/>
          </p:cNvSpPr>
          <p:nvPr>
            <p:ph type="sldNum" sz="quarter" idx="7"/>
          </p:nvPr>
        </p:nvSpPr>
        <p:spPr>
          <a:xfrm>
            <a:off x="6934214" y="4972050"/>
            <a:ext cx="2103120" cy="161583"/>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‹N°›</a:t>
            </a:fld>
            <a:endParaRPr dirty="0">
              <a:solidFill>
                <a:prstClr val="black">
                  <a:tint val="75000"/>
                </a:prstClr>
              </a:solidFill>
            </a:endParaRPr>
          </a:p>
        </p:txBody>
      </p:sp>
    </p:spTree>
    <p:extLst>
      <p:ext uri="{BB962C8B-B14F-4D97-AF65-F5344CB8AC3E}">
        <p14:creationId xmlns:p14="http://schemas.microsoft.com/office/powerpoint/2010/main" val="31890669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Vide">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16D0504D-4610-4E9E-A2DB-8B701F044BBC}"/>
              </a:ext>
            </a:extLst>
          </p:cNvPr>
          <p:cNvSpPr>
            <a:spLocks noGrp="1"/>
          </p:cNvSpPr>
          <p:nvPr>
            <p:ph type="ftr" sz="quarter" idx="12"/>
          </p:nvPr>
        </p:nvSpPr>
        <p:spPr/>
        <p:txBody>
          <a:bodyPr rtlCol="0"/>
          <a:lstStyle/>
          <a:p>
            <a:pPr rtl="0"/>
            <a:r>
              <a:rPr lang="fr-FR" noProof="0"/>
              <a:t>Ajouter un pied de page</a:t>
            </a:r>
          </a:p>
        </p:txBody>
      </p:sp>
      <p:sp>
        <p:nvSpPr>
          <p:cNvPr id="3" name="Espace réservé du numéro de diapositive 2">
            <a:extLst>
              <a:ext uri="{FF2B5EF4-FFF2-40B4-BE49-F238E27FC236}">
                <a16:creationId xmlns:a16="http://schemas.microsoft.com/office/drawing/2014/main" id="{A95CDFA7-DEA3-4BBE-8D70-0AF654A1E6FF}"/>
              </a:ext>
            </a:extLst>
          </p:cNvPr>
          <p:cNvSpPr>
            <a:spLocks noGrp="1"/>
          </p:cNvSpPr>
          <p:nvPr>
            <p:ph type="sldNum" sz="quarter" idx="13"/>
          </p:nvPr>
        </p:nvSpPr>
        <p:spPr/>
        <p:txBody>
          <a:bodyPr rtlCol="0"/>
          <a:lstStyle/>
          <a:p>
            <a:pPr rtl="0"/>
            <a:fld id="{19B51A1E-902D-48AF-9020-955120F399B6}" type="slidenum">
              <a:rPr lang="fr-FR" noProof="0" smtClean="0"/>
              <a:pPr rtl="0"/>
              <a:t>‹N°›</a:t>
            </a:fld>
            <a:endParaRPr lang="fr-FR" noProof="0"/>
          </a:p>
        </p:txBody>
      </p:sp>
      <p:sp>
        <p:nvSpPr>
          <p:cNvPr id="4" name="Titre 3">
            <a:extLst>
              <a:ext uri="{FF2B5EF4-FFF2-40B4-BE49-F238E27FC236}">
                <a16:creationId xmlns:a16="http://schemas.microsoft.com/office/drawing/2014/main" id="{90694D9D-C633-4D52-965E-E5BBD9883037}"/>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245393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2918F10-A6A5-3685-618D-CB3324CDD06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5373BE3-CF33-57B6-BDBF-0F4022441F2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57EFFD6-4B84-DC63-DE94-ADDAC44299A4}"/>
              </a:ext>
            </a:extLst>
          </p:cNvPr>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a:extLst>
              <a:ext uri="{FF2B5EF4-FFF2-40B4-BE49-F238E27FC236}">
                <a16:creationId xmlns:a16="http://schemas.microsoft.com/office/drawing/2014/main" id="{78350EDB-CEA9-7D43-D9D8-D885BEAA3DA3}"/>
              </a:ext>
            </a:extLst>
          </p:cNvPr>
          <p:cNvSpPr>
            <a:spLocks noGrp="1"/>
          </p:cNvSpPr>
          <p:nvPr>
            <p:ph type="ftr" sz="quarter" idx="11"/>
          </p:nvPr>
        </p:nvSpPr>
        <p:spPr/>
        <p:txBody>
          <a:bodyPr/>
          <a:lstStyle/>
          <a:p>
            <a:pPr defTabSz="685800"/>
            <a:endParaRPr lang="fr-FR">
              <a:solidFill>
                <a:prstClr val="black">
                  <a:tint val="82000"/>
                </a:prstClr>
              </a:solidFill>
            </a:endParaRPr>
          </a:p>
        </p:txBody>
      </p:sp>
      <p:sp>
        <p:nvSpPr>
          <p:cNvPr id="6" name="Espace réservé du numéro de diapositive 5">
            <a:extLst>
              <a:ext uri="{FF2B5EF4-FFF2-40B4-BE49-F238E27FC236}">
                <a16:creationId xmlns:a16="http://schemas.microsoft.com/office/drawing/2014/main" id="{91AE3DC6-3FE2-B4A5-6F63-7A17E35A2DF9}"/>
              </a:ext>
            </a:extLst>
          </p:cNvPr>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28485165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30859C"/>
                </a:solidFill>
                <a:latin typeface="Calibri"/>
                <a:cs typeface="Calibri"/>
              </a:defRPr>
            </a:lvl1pPr>
          </a:lstStyle>
          <a:p>
            <a:endParaRPr/>
          </a:p>
        </p:txBody>
      </p:sp>
      <p:sp>
        <p:nvSpPr>
          <p:cNvPr id="6" name="Holder 6"/>
          <p:cNvSpPr>
            <a:spLocks noGrp="1"/>
          </p:cNvSpPr>
          <p:nvPr>
            <p:ph type="sldNum" sz="quarter" idx="7"/>
          </p:nvPr>
        </p:nvSpPr>
        <p:spPr>
          <a:xfrm>
            <a:off x="6934214" y="4972050"/>
            <a:ext cx="2103120" cy="161583"/>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‹N°›</a:t>
            </a:fld>
            <a:endParaRPr dirty="0">
              <a:solidFill>
                <a:prstClr val="black">
                  <a:tint val="75000"/>
                </a:prstClr>
              </a:solidFill>
            </a:endParaRPr>
          </a:p>
        </p:txBody>
      </p:sp>
    </p:spTree>
    <p:extLst>
      <p:ext uri="{BB962C8B-B14F-4D97-AF65-F5344CB8AC3E}">
        <p14:creationId xmlns:p14="http://schemas.microsoft.com/office/powerpoint/2010/main" val="31334345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Vide">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16D0504D-4610-4E9E-A2DB-8B701F044BBC}"/>
              </a:ext>
            </a:extLst>
          </p:cNvPr>
          <p:cNvSpPr>
            <a:spLocks noGrp="1"/>
          </p:cNvSpPr>
          <p:nvPr>
            <p:ph type="ftr" sz="quarter" idx="12"/>
          </p:nvPr>
        </p:nvSpPr>
        <p:spPr/>
        <p:txBody>
          <a:bodyPr rtlCol="0"/>
          <a:lstStyle/>
          <a:p>
            <a:pPr rtl="0"/>
            <a:r>
              <a:rPr lang="fr-FR" noProof="0"/>
              <a:t>Ajouter un pied de page</a:t>
            </a:r>
          </a:p>
        </p:txBody>
      </p:sp>
      <p:sp>
        <p:nvSpPr>
          <p:cNvPr id="3" name="Espace réservé du numéro de diapositive 2">
            <a:extLst>
              <a:ext uri="{FF2B5EF4-FFF2-40B4-BE49-F238E27FC236}">
                <a16:creationId xmlns:a16="http://schemas.microsoft.com/office/drawing/2014/main" id="{A95CDFA7-DEA3-4BBE-8D70-0AF654A1E6FF}"/>
              </a:ext>
            </a:extLst>
          </p:cNvPr>
          <p:cNvSpPr>
            <a:spLocks noGrp="1"/>
          </p:cNvSpPr>
          <p:nvPr>
            <p:ph type="sldNum" sz="quarter" idx="13"/>
          </p:nvPr>
        </p:nvSpPr>
        <p:spPr/>
        <p:txBody>
          <a:bodyPr rtlCol="0"/>
          <a:lstStyle/>
          <a:p>
            <a:pPr rtl="0"/>
            <a:fld id="{19B51A1E-902D-48AF-9020-955120F399B6}" type="slidenum">
              <a:rPr lang="fr-FR" noProof="0" smtClean="0"/>
              <a:pPr rtl="0"/>
              <a:t>‹N°›</a:t>
            </a:fld>
            <a:endParaRPr lang="fr-FR" noProof="0"/>
          </a:p>
        </p:txBody>
      </p:sp>
      <p:sp>
        <p:nvSpPr>
          <p:cNvPr id="4" name="Titre 3">
            <a:extLst>
              <a:ext uri="{FF2B5EF4-FFF2-40B4-BE49-F238E27FC236}">
                <a16:creationId xmlns:a16="http://schemas.microsoft.com/office/drawing/2014/main" id="{90694D9D-C633-4D52-965E-E5BBD9883037}"/>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17431554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30859C"/>
                </a:solidFill>
                <a:latin typeface="Calibri"/>
                <a:cs typeface="Calibri"/>
              </a:defRPr>
            </a:lvl1pPr>
          </a:lstStyle>
          <a:p>
            <a:endParaRPr/>
          </a:p>
        </p:txBody>
      </p:sp>
      <p:sp>
        <p:nvSpPr>
          <p:cNvPr id="6" name="Holder 6"/>
          <p:cNvSpPr>
            <a:spLocks noGrp="1"/>
          </p:cNvSpPr>
          <p:nvPr>
            <p:ph type="sldNum" sz="quarter" idx="7"/>
          </p:nvPr>
        </p:nvSpPr>
        <p:spPr>
          <a:xfrm>
            <a:off x="6934214" y="4972050"/>
            <a:ext cx="2103120" cy="161583"/>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‹N°›</a:t>
            </a:fld>
            <a:endParaRPr dirty="0">
              <a:solidFill>
                <a:prstClr val="black">
                  <a:tint val="75000"/>
                </a:prstClr>
              </a:solidFill>
            </a:endParaRPr>
          </a:p>
        </p:txBody>
      </p:sp>
    </p:spTree>
    <p:extLst>
      <p:ext uri="{BB962C8B-B14F-4D97-AF65-F5344CB8AC3E}">
        <p14:creationId xmlns:p14="http://schemas.microsoft.com/office/powerpoint/2010/main" val="29059167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p:nvPr userDrawn="1"/>
        </p:nvSpPr>
        <p:spPr>
          <a:xfrm>
            <a:off x="0" y="949372"/>
            <a:ext cx="9144000" cy="2052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anchor="ctr"/>
          <a:lstStyle/>
          <a:p>
            <a:pPr algn="ctr">
              <a:defRPr/>
            </a:pPr>
            <a:endParaRPr lang="fr-FR" sz="1350"/>
          </a:p>
        </p:txBody>
      </p:sp>
      <p:sp>
        <p:nvSpPr>
          <p:cNvPr id="64514" name="Rectangle 2"/>
          <p:cNvSpPr>
            <a:spLocks noGrp="1" noChangeArrowheads="1"/>
          </p:cNvSpPr>
          <p:nvPr>
            <p:ph type="subTitle" idx="1"/>
          </p:nvPr>
        </p:nvSpPr>
        <p:spPr>
          <a:xfrm>
            <a:off x="165835" y="3111810"/>
            <a:ext cx="8838728" cy="1458162"/>
          </a:xfrm>
        </p:spPr>
        <p:txBody>
          <a:bodyPr/>
          <a:lstStyle>
            <a:lvl1pPr marL="0" indent="0" algn="ctr">
              <a:buFont typeface="Wingdings" pitchFamily="2" charset="2"/>
              <a:buNone/>
              <a:defRPr sz="1350" b="0" i="1">
                <a:solidFill>
                  <a:srgbClr val="000000"/>
                </a:solidFill>
              </a:defRPr>
            </a:lvl1pPr>
          </a:lstStyle>
          <a:p>
            <a:r>
              <a:rPr lang="fr-FR" dirty="0"/>
              <a:t>Cliquez pour modifier le style des sous-titres du masque</a:t>
            </a:r>
          </a:p>
        </p:txBody>
      </p:sp>
      <p:sp>
        <p:nvSpPr>
          <p:cNvPr id="64515" name="Rectangle 3"/>
          <p:cNvSpPr>
            <a:spLocks noGrp="1" noChangeArrowheads="1"/>
          </p:cNvSpPr>
          <p:nvPr>
            <p:ph type="ctrTitle"/>
          </p:nvPr>
        </p:nvSpPr>
        <p:spPr>
          <a:xfrm>
            <a:off x="203055" y="1057543"/>
            <a:ext cx="8784976" cy="1836204"/>
          </a:xfrm>
        </p:spPr>
        <p:txBody>
          <a:bodyPr/>
          <a:lstStyle>
            <a:lvl1pPr algn="ctr">
              <a:defRPr sz="2625" baseline="0">
                <a:solidFill>
                  <a:schemeClr val="tx2"/>
                </a:solidFill>
              </a:defRPr>
            </a:lvl1pPr>
          </a:lstStyle>
          <a:p>
            <a:r>
              <a:rPr lang="fr-FR" dirty="0"/>
              <a:t>Cliquez pour modifier le style du titre</a:t>
            </a:r>
          </a:p>
        </p:txBody>
      </p:sp>
    </p:spTree>
    <p:extLst>
      <p:ext uri="{BB962C8B-B14F-4D97-AF65-F5344CB8AC3E}">
        <p14:creationId xmlns:p14="http://schemas.microsoft.com/office/powerpoint/2010/main" val="2748717044"/>
      </p:ext>
    </p:extLst>
  </p:cSld>
  <p:clrMapOvr>
    <a:masterClrMapping/>
  </p:clrMapOvr>
  <p:transition>
    <p:cut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2250"/>
            </a:lvl1pPr>
          </a:lstStyle>
          <a:p>
            <a:r>
              <a:rPr lang="fr-FR" dirty="0"/>
              <a:t>Cliquez pour modifier le style du titre</a:t>
            </a:r>
          </a:p>
        </p:txBody>
      </p:sp>
      <p:sp>
        <p:nvSpPr>
          <p:cNvPr id="3" name="Espace réservé du contenu 2"/>
          <p:cNvSpPr>
            <a:spLocks noGrp="1"/>
          </p:cNvSpPr>
          <p:nvPr>
            <p:ph idx="1"/>
          </p:nvPr>
        </p:nvSpPr>
        <p:spPr>
          <a:xfrm>
            <a:off x="179390" y="735807"/>
            <a:ext cx="8785225" cy="4104196"/>
          </a:xfrm>
        </p:spPr>
        <p:txBody>
          <a:bodyPr/>
          <a:lstStyle>
            <a:lvl1pPr>
              <a:buClr>
                <a:schemeClr val="bg1"/>
              </a:buClr>
              <a:defRPr sz="1725"/>
            </a:lvl1pPr>
            <a:lvl2pPr>
              <a:buClr>
                <a:srgbClr val="FFC000"/>
              </a:buClr>
              <a:defRPr sz="1575"/>
            </a:lvl2pPr>
            <a:lvl3pPr>
              <a:defRPr sz="1350" baseline="0"/>
            </a:lvl3pPr>
            <a:lvl4pPr>
              <a:defRPr sz="1200"/>
            </a:lvl4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8" name="Rectangle 9"/>
          <p:cNvSpPr>
            <a:spLocks noGrp="1" noChangeArrowheads="1"/>
          </p:cNvSpPr>
          <p:nvPr>
            <p:ph type="ftr" sz="quarter" idx="3"/>
          </p:nvPr>
        </p:nvSpPr>
        <p:spPr bwMode="auto">
          <a:xfrm>
            <a:off x="1835696" y="4939630"/>
            <a:ext cx="5112568" cy="20387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ctr">
              <a:defRPr sz="750">
                <a:solidFill>
                  <a:srgbClr val="000000"/>
                </a:solidFill>
                <a:latin typeface="+mn-lt"/>
                <a:cs typeface="+mn-cs"/>
              </a:defRPr>
            </a:lvl1pPr>
          </a:lstStyle>
          <a:p>
            <a:pPr>
              <a:defRPr/>
            </a:pPr>
            <a:r>
              <a:rPr lang="fr-FR"/>
              <a:t>CNRC - 3-4/10/2019</a:t>
            </a:r>
            <a:endParaRPr lang="fr-FR" dirty="0"/>
          </a:p>
        </p:txBody>
      </p:sp>
      <p:sp>
        <p:nvSpPr>
          <p:cNvPr id="9" name="Rectangle 10"/>
          <p:cNvSpPr>
            <a:spLocks noGrp="1" noChangeArrowheads="1"/>
          </p:cNvSpPr>
          <p:nvPr>
            <p:ph type="sldNum" sz="quarter" idx="12"/>
          </p:nvPr>
        </p:nvSpPr>
        <p:spPr>
          <a:xfrm>
            <a:off x="7308304" y="4948014"/>
            <a:ext cx="1656184" cy="195486"/>
          </a:xfrm>
          <a:prstGeom prst="rect">
            <a:avLst/>
          </a:prstGeom>
          <a:ln/>
        </p:spPr>
        <p:txBody>
          <a:bodyPr/>
          <a:lstStyle>
            <a:lvl1pPr algn="r">
              <a:defRPr sz="750">
                <a:solidFill>
                  <a:srgbClr val="000000"/>
                </a:solidFill>
                <a:latin typeface="+mn-lt"/>
              </a:defRPr>
            </a:lvl1pPr>
          </a:lstStyle>
          <a:p>
            <a:pPr>
              <a:defRPr/>
            </a:pPr>
            <a:fld id="{8934C62A-66AB-45DB-A34A-0D0FCDB3A390}" type="slidenum">
              <a:rPr lang="fr-FR" smtClean="0"/>
              <a:pPr>
                <a:defRPr/>
              </a:pPr>
              <a:t>‹N°›</a:t>
            </a:fld>
            <a:endParaRPr lang="fr-FR" dirty="0"/>
          </a:p>
        </p:txBody>
      </p:sp>
    </p:spTree>
    <p:extLst>
      <p:ext uri="{BB962C8B-B14F-4D97-AF65-F5344CB8AC3E}">
        <p14:creationId xmlns:p14="http://schemas.microsoft.com/office/powerpoint/2010/main" val="936144697"/>
      </p:ext>
    </p:extLst>
  </p:cSld>
  <p:clrMapOvr>
    <a:masterClrMapping/>
  </p:clrMapOvr>
  <p:transition>
    <p:cut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3305176"/>
            <a:ext cx="7772400" cy="1021556"/>
          </a:xfrm>
        </p:spPr>
        <p:txBody>
          <a:bodyPr anchor="t"/>
          <a:lstStyle>
            <a:lvl1pPr algn="l">
              <a:defRPr sz="3000" b="1" cap="all"/>
            </a:lvl1pPr>
          </a:lstStyle>
          <a:p>
            <a:r>
              <a:rPr lang="fr-FR"/>
              <a:t>Cliquez pour modifier le style du titre</a:t>
            </a:r>
          </a:p>
        </p:txBody>
      </p:sp>
      <p:sp>
        <p:nvSpPr>
          <p:cNvPr id="3" name="Espace réservé du texte 2"/>
          <p:cNvSpPr>
            <a:spLocks noGrp="1"/>
          </p:cNvSpPr>
          <p:nvPr>
            <p:ph type="body" idx="1"/>
          </p:nvPr>
        </p:nvSpPr>
        <p:spPr>
          <a:xfrm>
            <a:off x="722313" y="2180036"/>
            <a:ext cx="7772400" cy="1125140"/>
          </a:xfrm>
        </p:spPr>
        <p:txBody>
          <a:bodyPr anchor="b"/>
          <a:lstStyle>
            <a:lvl1pPr marL="0" indent="0">
              <a:buNone/>
              <a:defRPr sz="1500"/>
            </a:lvl1pPr>
            <a:lvl2pPr marL="342859" indent="0">
              <a:buNone/>
              <a:defRPr sz="1350"/>
            </a:lvl2pPr>
            <a:lvl3pPr marL="685718" indent="0">
              <a:buNone/>
              <a:defRPr sz="1200"/>
            </a:lvl3pPr>
            <a:lvl4pPr marL="1028576" indent="0">
              <a:buNone/>
              <a:defRPr sz="1050"/>
            </a:lvl4pPr>
            <a:lvl5pPr marL="1371436" indent="0">
              <a:buNone/>
              <a:defRPr sz="1050"/>
            </a:lvl5pPr>
            <a:lvl6pPr marL="1714295" indent="0">
              <a:buNone/>
              <a:defRPr sz="1050"/>
            </a:lvl6pPr>
            <a:lvl7pPr marL="2057153" indent="0">
              <a:buNone/>
              <a:defRPr sz="1050"/>
            </a:lvl7pPr>
            <a:lvl8pPr marL="2400012" indent="0">
              <a:buNone/>
              <a:defRPr sz="1050"/>
            </a:lvl8pPr>
            <a:lvl9pPr marL="2742871" indent="0">
              <a:buNone/>
              <a:defRPr sz="1050"/>
            </a:lvl9pPr>
          </a:lstStyle>
          <a:p>
            <a:pPr lvl="0"/>
            <a:r>
              <a:rPr lang="fr-FR"/>
              <a:t>Cliquez pour modifier les styles du texte du masque</a:t>
            </a:r>
          </a:p>
        </p:txBody>
      </p:sp>
      <p:sp>
        <p:nvSpPr>
          <p:cNvPr id="4" name="Rectangle 9"/>
          <p:cNvSpPr>
            <a:spLocks noGrp="1" noChangeArrowheads="1"/>
          </p:cNvSpPr>
          <p:nvPr>
            <p:ph type="ftr" sz="quarter" idx="3"/>
          </p:nvPr>
        </p:nvSpPr>
        <p:spPr bwMode="auto">
          <a:xfrm>
            <a:off x="1835696" y="4939630"/>
            <a:ext cx="5112568" cy="20387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ctr">
              <a:defRPr sz="750">
                <a:solidFill>
                  <a:srgbClr val="000000"/>
                </a:solidFill>
                <a:latin typeface="+mn-lt"/>
                <a:cs typeface="+mn-cs"/>
              </a:defRPr>
            </a:lvl1pPr>
          </a:lstStyle>
          <a:p>
            <a:pPr>
              <a:defRPr/>
            </a:pPr>
            <a:r>
              <a:rPr lang="fr-FR"/>
              <a:t>CNRC - 3-4/10/2019</a:t>
            </a:r>
            <a:endParaRPr lang="fr-FR" dirty="0"/>
          </a:p>
        </p:txBody>
      </p:sp>
      <p:sp>
        <p:nvSpPr>
          <p:cNvPr id="5" name="Rectangle 10"/>
          <p:cNvSpPr>
            <a:spLocks noGrp="1" noChangeArrowheads="1"/>
          </p:cNvSpPr>
          <p:nvPr>
            <p:ph type="sldNum" sz="quarter" idx="12"/>
          </p:nvPr>
        </p:nvSpPr>
        <p:spPr>
          <a:xfrm>
            <a:off x="7308304" y="4948014"/>
            <a:ext cx="1656184" cy="195486"/>
          </a:xfrm>
          <a:prstGeom prst="rect">
            <a:avLst/>
          </a:prstGeom>
          <a:ln/>
        </p:spPr>
        <p:txBody>
          <a:bodyPr/>
          <a:lstStyle>
            <a:lvl1pPr algn="r">
              <a:defRPr sz="750">
                <a:solidFill>
                  <a:srgbClr val="000000"/>
                </a:solidFill>
                <a:latin typeface="+mn-lt"/>
              </a:defRPr>
            </a:lvl1pPr>
          </a:lstStyle>
          <a:p>
            <a:pPr>
              <a:defRPr/>
            </a:pPr>
            <a:fld id="{8934C62A-66AB-45DB-A34A-0D0FCDB3A390}" type="slidenum">
              <a:rPr lang="fr-FR" smtClean="0"/>
              <a:pPr>
                <a:defRPr/>
              </a:pPr>
              <a:t>‹N°›</a:t>
            </a:fld>
            <a:endParaRPr lang="fr-FR" dirty="0"/>
          </a:p>
        </p:txBody>
      </p:sp>
    </p:spTree>
    <p:extLst>
      <p:ext uri="{BB962C8B-B14F-4D97-AF65-F5344CB8AC3E}">
        <p14:creationId xmlns:p14="http://schemas.microsoft.com/office/powerpoint/2010/main" val="13736014"/>
      </p:ext>
    </p:extLst>
  </p:cSld>
  <p:clrMapOvr>
    <a:masterClrMapping/>
  </p:clrMapOvr>
  <p:transition>
    <p:cut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Cliquez pour modifier le style du titre</a:t>
            </a:r>
          </a:p>
        </p:txBody>
      </p:sp>
      <p:sp>
        <p:nvSpPr>
          <p:cNvPr id="3" name="Espace réservé du contenu 2"/>
          <p:cNvSpPr>
            <a:spLocks noGrp="1"/>
          </p:cNvSpPr>
          <p:nvPr>
            <p:ph sz="half" idx="1"/>
          </p:nvPr>
        </p:nvSpPr>
        <p:spPr>
          <a:xfrm>
            <a:off x="250827" y="928687"/>
            <a:ext cx="4244975" cy="38147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2" y="928687"/>
            <a:ext cx="4244975" cy="38147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9"/>
          <p:cNvSpPr>
            <a:spLocks noGrp="1" noChangeArrowheads="1"/>
          </p:cNvSpPr>
          <p:nvPr>
            <p:ph type="ftr" sz="quarter" idx="3"/>
          </p:nvPr>
        </p:nvSpPr>
        <p:spPr bwMode="auto">
          <a:xfrm>
            <a:off x="1763688" y="4939630"/>
            <a:ext cx="5112568" cy="20387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ctr">
              <a:defRPr sz="750">
                <a:solidFill>
                  <a:srgbClr val="000000"/>
                </a:solidFill>
                <a:latin typeface="+mn-lt"/>
                <a:cs typeface="+mn-cs"/>
              </a:defRPr>
            </a:lvl1pPr>
          </a:lstStyle>
          <a:p>
            <a:pPr>
              <a:defRPr/>
            </a:pPr>
            <a:r>
              <a:rPr lang="fr-FR"/>
              <a:t>CNRC - 3-4/10/2019</a:t>
            </a:r>
            <a:endParaRPr lang="fr-FR" dirty="0"/>
          </a:p>
        </p:txBody>
      </p:sp>
      <p:sp>
        <p:nvSpPr>
          <p:cNvPr id="6" name="Rectangle 10"/>
          <p:cNvSpPr>
            <a:spLocks noGrp="1" noChangeArrowheads="1"/>
          </p:cNvSpPr>
          <p:nvPr>
            <p:ph type="sldNum" sz="quarter" idx="12"/>
          </p:nvPr>
        </p:nvSpPr>
        <p:spPr>
          <a:xfrm>
            <a:off x="7236296" y="4948014"/>
            <a:ext cx="1656184" cy="195486"/>
          </a:xfrm>
          <a:prstGeom prst="rect">
            <a:avLst/>
          </a:prstGeom>
          <a:ln/>
        </p:spPr>
        <p:txBody>
          <a:bodyPr/>
          <a:lstStyle>
            <a:lvl1pPr algn="r">
              <a:defRPr sz="750">
                <a:solidFill>
                  <a:srgbClr val="000000"/>
                </a:solidFill>
                <a:latin typeface="+mn-lt"/>
              </a:defRPr>
            </a:lvl1pPr>
          </a:lstStyle>
          <a:p>
            <a:pPr>
              <a:defRPr/>
            </a:pPr>
            <a:fld id="{8934C62A-66AB-45DB-A34A-0D0FCDB3A390}" type="slidenum">
              <a:rPr lang="fr-FR" smtClean="0"/>
              <a:pPr>
                <a:defRPr/>
              </a:pPr>
              <a:t>‹N°›</a:t>
            </a:fld>
            <a:endParaRPr lang="fr-FR" dirty="0"/>
          </a:p>
        </p:txBody>
      </p:sp>
    </p:spTree>
    <p:extLst>
      <p:ext uri="{BB962C8B-B14F-4D97-AF65-F5344CB8AC3E}">
        <p14:creationId xmlns:p14="http://schemas.microsoft.com/office/powerpoint/2010/main" val="3717719777"/>
      </p:ext>
    </p:extLst>
  </p:cSld>
  <p:clrMapOvr>
    <a:masterClrMapping/>
  </p:clrMapOvr>
  <p:transition>
    <p:cut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05979"/>
            <a:ext cx="8229600" cy="857250"/>
          </a:xfrm>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151335"/>
            <a:ext cx="4040188" cy="479822"/>
          </a:xfrm>
        </p:spPr>
        <p:txBody>
          <a:bodyPr anchor="b"/>
          <a:lstStyle>
            <a:lvl1pPr marL="0" indent="0">
              <a:buNone/>
              <a:defRPr sz="1800" b="1"/>
            </a:lvl1pPr>
            <a:lvl2pPr marL="342859" indent="0">
              <a:buNone/>
              <a:defRPr sz="1500" b="1"/>
            </a:lvl2pPr>
            <a:lvl3pPr marL="685718" indent="0">
              <a:buNone/>
              <a:defRPr sz="1350" b="1"/>
            </a:lvl3pPr>
            <a:lvl4pPr marL="1028576" indent="0">
              <a:buNone/>
              <a:defRPr sz="1200" b="1"/>
            </a:lvl4pPr>
            <a:lvl5pPr marL="1371436" indent="0">
              <a:buNone/>
              <a:defRPr sz="1200" b="1"/>
            </a:lvl5pPr>
            <a:lvl6pPr marL="1714295" indent="0">
              <a:buNone/>
              <a:defRPr sz="1200" b="1"/>
            </a:lvl6pPr>
            <a:lvl7pPr marL="2057153" indent="0">
              <a:buNone/>
              <a:defRPr sz="1200" b="1"/>
            </a:lvl7pPr>
            <a:lvl8pPr marL="2400012" indent="0">
              <a:buNone/>
              <a:defRPr sz="1200" b="1"/>
            </a:lvl8pPr>
            <a:lvl9pPr marL="2742871" indent="0">
              <a:buNone/>
              <a:defRPr sz="12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7" y="1151335"/>
            <a:ext cx="4041775" cy="479822"/>
          </a:xfrm>
        </p:spPr>
        <p:txBody>
          <a:bodyPr anchor="b"/>
          <a:lstStyle>
            <a:lvl1pPr marL="0" indent="0">
              <a:buNone/>
              <a:defRPr sz="1800" b="1"/>
            </a:lvl1pPr>
            <a:lvl2pPr marL="342859" indent="0">
              <a:buNone/>
              <a:defRPr sz="1500" b="1"/>
            </a:lvl2pPr>
            <a:lvl3pPr marL="685718" indent="0">
              <a:buNone/>
              <a:defRPr sz="1350" b="1"/>
            </a:lvl3pPr>
            <a:lvl4pPr marL="1028576" indent="0">
              <a:buNone/>
              <a:defRPr sz="1200" b="1"/>
            </a:lvl4pPr>
            <a:lvl5pPr marL="1371436" indent="0">
              <a:buNone/>
              <a:defRPr sz="1200" b="1"/>
            </a:lvl5pPr>
            <a:lvl6pPr marL="1714295" indent="0">
              <a:buNone/>
              <a:defRPr sz="1200" b="1"/>
            </a:lvl6pPr>
            <a:lvl7pPr marL="2057153" indent="0">
              <a:buNone/>
              <a:defRPr sz="1200" b="1"/>
            </a:lvl7pPr>
            <a:lvl8pPr marL="2400012" indent="0">
              <a:buNone/>
              <a:defRPr sz="1200" b="1"/>
            </a:lvl8pPr>
            <a:lvl9pPr marL="2742871" indent="0">
              <a:buNone/>
              <a:defRPr sz="12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7"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9"/>
          <p:cNvSpPr>
            <a:spLocks noGrp="1" noChangeArrowheads="1"/>
          </p:cNvSpPr>
          <p:nvPr>
            <p:ph type="ftr" sz="quarter" idx="10"/>
          </p:nvPr>
        </p:nvSpPr>
        <p:spPr bwMode="auto">
          <a:xfrm>
            <a:off x="1835696" y="4939630"/>
            <a:ext cx="5112568" cy="20387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ctr">
              <a:defRPr sz="750">
                <a:solidFill>
                  <a:srgbClr val="000000"/>
                </a:solidFill>
                <a:latin typeface="+mn-lt"/>
                <a:cs typeface="+mn-cs"/>
              </a:defRPr>
            </a:lvl1pPr>
          </a:lstStyle>
          <a:p>
            <a:pPr>
              <a:defRPr/>
            </a:pPr>
            <a:r>
              <a:rPr lang="fr-FR"/>
              <a:t>CNRC - 3-4/10/2019</a:t>
            </a:r>
            <a:endParaRPr lang="fr-FR" dirty="0"/>
          </a:p>
        </p:txBody>
      </p:sp>
      <p:sp>
        <p:nvSpPr>
          <p:cNvPr id="8" name="Rectangle 10"/>
          <p:cNvSpPr>
            <a:spLocks noGrp="1" noChangeArrowheads="1"/>
          </p:cNvSpPr>
          <p:nvPr>
            <p:ph type="sldNum" sz="quarter" idx="12"/>
          </p:nvPr>
        </p:nvSpPr>
        <p:spPr>
          <a:xfrm>
            <a:off x="7236296" y="4948014"/>
            <a:ext cx="1656184" cy="195486"/>
          </a:xfrm>
          <a:prstGeom prst="rect">
            <a:avLst/>
          </a:prstGeom>
          <a:ln/>
        </p:spPr>
        <p:txBody>
          <a:bodyPr/>
          <a:lstStyle>
            <a:lvl1pPr algn="r">
              <a:defRPr sz="750">
                <a:solidFill>
                  <a:srgbClr val="000000"/>
                </a:solidFill>
                <a:latin typeface="+mn-lt"/>
              </a:defRPr>
            </a:lvl1pPr>
          </a:lstStyle>
          <a:p>
            <a:pPr>
              <a:defRPr/>
            </a:pPr>
            <a:fld id="{8934C62A-66AB-45DB-A34A-0D0FCDB3A390}" type="slidenum">
              <a:rPr lang="fr-FR" smtClean="0"/>
              <a:pPr>
                <a:defRPr/>
              </a:pPr>
              <a:t>‹N°›</a:t>
            </a:fld>
            <a:endParaRPr lang="fr-FR" dirty="0"/>
          </a:p>
        </p:txBody>
      </p:sp>
    </p:spTree>
    <p:extLst>
      <p:ext uri="{BB962C8B-B14F-4D97-AF65-F5344CB8AC3E}">
        <p14:creationId xmlns:p14="http://schemas.microsoft.com/office/powerpoint/2010/main" val="877040493"/>
      </p:ext>
    </p:extLst>
  </p:cSld>
  <p:clrMapOvr>
    <a:masterClrMapping/>
  </p:clrMapOvr>
  <p:transition>
    <p:cut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Rectangle 9"/>
          <p:cNvSpPr>
            <a:spLocks noGrp="1" noChangeArrowheads="1"/>
          </p:cNvSpPr>
          <p:nvPr>
            <p:ph type="ftr" sz="quarter" idx="3"/>
          </p:nvPr>
        </p:nvSpPr>
        <p:spPr bwMode="auto">
          <a:xfrm>
            <a:off x="1835696" y="4939630"/>
            <a:ext cx="5112568" cy="20387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ctr">
              <a:defRPr sz="750">
                <a:solidFill>
                  <a:srgbClr val="000000"/>
                </a:solidFill>
                <a:latin typeface="+mn-lt"/>
                <a:cs typeface="+mn-cs"/>
              </a:defRPr>
            </a:lvl1pPr>
          </a:lstStyle>
          <a:p>
            <a:pPr>
              <a:defRPr/>
            </a:pPr>
            <a:r>
              <a:rPr lang="fr-FR"/>
              <a:t>CNRC - 3-4/10/2019</a:t>
            </a:r>
            <a:endParaRPr lang="fr-FR" dirty="0"/>
          </a:p>
        </p:txBody>
      </p:sp>
      <p:sp>
        <p:nvSpPr>
          <p:cNvPr id="4" name="Rectangle 10"/>
          <p:cNvSpPr>
            <a:spLocks noGrp="1" noChangeArrowheads="1"/>
          </p:cNvSpPr>
          <p:nvPr>
            <p:ph type="sldNum" sz="quarter" idx="12"/>
          </p:nvPr>
        </p:nvSpPr>
        <p:spPr>
          <a:xfrm>
            <a:off x="7308304" y="4948014"/>
            <a:ext cx="1656184" cy="195486"/>
          </a:xfrm>
          <a:prstGeom prst="rect">
            <a:avLst/>
          </a:prstGeom>
          <a:ln/>
        </p:spPr>
        <p:txBody>
          <a:bodyPr/>
          <a:lstStyle>
            <a:lvl1pPr algn="r">
              <a:defRPr sz="750">
                <a:solidFill>
                  <a:srgbClr val="000000"/>
                </a:solidFill>
                <a:latin typeface="+mn-lt"/>
              </a:defRPr>
            </a:lvl1pPr>
          </a:lstStyle>
          <a:p>
            <a:pPr>
              <a:defRPr/>
            </a:pPr>
            <a:fld id="{8934C62A-66AB-45DB-A34A-0D0FCDB3A390}" type="slidenum">
              <a:rPr lang="fr-FR" smtClean="0"/>
              <a:pPr>
                <a:defRPr/>
              </a:pPr>
              <a:t>‹N°›</a:t>
            </a:fld>
            <a:endParaRPr lang="fr-FR" dirty="0"/>
          </a:p>
        </p:txBody>
      </p:sp>
    </p:spTree>
    <p:extLst>
      <p:ext uri="{BB962C8B-B14F-4D97-AF65-F5344CB8AC3E}">
        <p14:creationId xmlns:p14="http://schemas.microsoft.com/office/powerpoint/2010/main" val="1237025433"/>
      </p:ext>
    </p:extLst>
  </p:cSld>
  <p:clrMapOvr>
    <a:masterClrMapping/>
  </p:clrMapOvr>
  <p:transition>
    <p:cut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9"/>
          <p:cNvSpPr>
            <a:spLocks noGrp="1" noChangeArrowheads="1"/>
          </p:cNvSpPr>
          <p:nvPr>
            <p:ph type="ftr" sz="quarter" idx="3"/>
          </p:nvPr>
        </p:nvSpPr>
        <p:spPr bwMode="auto">
          <a:xfrm>
            <a:off x="1835696" y="4939630"/>
            <a:ext cx="5112568" cy="20387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ctr">
              <a:defRPr sz="750">
                <a:solidFill>
                  <a:srgbClr val="000000"/>
                </a:solidFill>
                <a:latin typeface="+mn-lt"/>
                <a:cs typeface="+mn-cs"/>
              </a:defRPr>
            </a:lvl1pPr>
          </a:lstStyle>
          <a:p>
            <a:pPr>
              <a:defRPr/>
            </a:pPr>
            <a:r>
              <a:rPr lang="fr-FR"/>
              <a:t>CNRC - 3-4/10/2019</a:t>
            </a:r>
            <a:endParaRPr lang="fr-FR" dirty="0"/>
          </a:p>
        </p:txBody>
      </p:sp>
      <p:sp>
        <p:nvSpPr>
          <p:cNvPr id="3" name="Rectangle 10"/>
          <p:cNvSpPr>
            <a:spLocks noGrp="1" noChangeArrowheads="1"/>
          </p:cNvSpPr>
          <p:nvPr>
            <p:ph type="sldNum" sz="quarter" idx="12"/>
          </p:nvPr>
        </p:nvSpPr>
        <p:spPr>
          <a:xfrm>
            <a:off x="7308304" y="4948014"/>
            <a:ext cx="1656184" cy="195486"/>
          </a:xfrm>
          <a:prstGeom prst="rect">
            <a:avLst/>
          </a:prstGeom>
          <a:ln/>
        </p:spPr>
        <p:txBody>
          <a:bodyPr/>
          <a:lstStyle>
            <a:lvl1pPr algn="r">
              <a:defRPr sz="750">
                <a:solidFill>
                  <a:srgbClr val="000000"/>
                </a:solidFill>
                <a:latin typeface="+mn-lt"/>
              </a:defRPr>
            </a:lvl1pPr>
          </a:lstStyle>
          <a:p>
            <a:pPr>
              <a:defRPr/>
            </a:pPr>
            <a:fld id="{8934C62A-66AB-45DB-A34A-0D0FCDB3A390}" type="slidenum">
              <a:rPr lang="fr-FR" smtClean="0"/>
              <a:pPr>
                <a:defRPr/>
              </a:pPr>
              <a:t>‹N°›</a:t>
            </a:fld>
            <a:endParaRPr lang="fr-FR" dirty="0"/>
          </a:p>
        </p:txBody>
      </p:sp>
    </p:spTree>
    <p:extLst>
      <p:ext uri="{BB962C8B-B14F-4D97-AF65-F5344CB8AC3E}">
        <p14:creationId xmlns:p14="http://schemas.microsoft.com/office/powerpoint/2010/main" val="86732523"/>
      </p:ext>
    </p:extLst>
  </p:cSld>
  <p:clrMapOvr>
    <a:masterClrMapping/>
  </p:clrMapOvr>
  <p:transition>
    <p:cut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FE7320-32B5-572A-A163-897EFCA4AFCA}"/>
              </a:ext>
            </a:extLst>
          </p:cNvPr>
          <p:cNvSpPr>
            <a:spLocks noGrp="1"/>
          </p:cNvSpPr>
          <p:nvPr>
            <p:ph type="title"/>
          </p:nvPr>
        </p:nvSpPr>
        <p:spPr>
          <a:xfrm>
            <a:off x="623888" y="1282304"/>
            <a:ext cx="7886700" cy="2139553"/>
          </a:xfrm>
        </p:spPr>
        <p:txBody>
          <a:bodyPr anchor="b"/>
          <a:lstStyle>
            <a:lvl1pPr>
              <a:defRPr sz="4500"/>
            </a:lvl1pPr>
          </a:lstStyle>
          <a:p>
            <a:r>
              <a:rPr lang="fr-FR"/>
              <a:t>Modifiez le style du titre</a:t>
            </a:r>
          </a:p>
        </p:txBody>
      </p:sp>
      <p:sp>
        <p:nvSpPr>
          <p:cNvPr id="3" name="Espace réservé du texte 2">
            <a:extLst>
              <a:ext uri="{FF2B5EF4-FFF2-40B4-BE49-F238E27FC236}">
                <a16:creationId xmlns:a16="http://schemas.microsoft.com/office/drawing/2014/main" id="{DB310BEE-8371-6630-C87D-0C0007857C35}"/>
              </a:ext>
            </a:extLst>
          </p:cNvPr>
          <p:cNvSpPr>
            <a:spLocks noGrp="1"/>
          </p:cNvSpPr>
          <p:nvPr>
            <p:ph type="body" idx="1"/>
          </p:nvPr>
        </p:nvSpPr>
        <p:spPr>
          <a:xfrm>
            <a:off x="623888" y="3442098"/>
            <a:ext cx="7886700" cy="1125140"/>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3458CE9-98CE-3FB3-4AD3-8DD7539E7032}"/>
              </a:ext>
            </a:extLst>
          </p:cNvPr>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a:extLst>
              <a:ext uri="{FF2B5EF4-FFF2-40B4-BE49-F238E27FC236}">
                <a16:creationId xmlns:a16="http://schemas.microsoft.com/office/drawing/2014/main" id="{BC0122F3-8194-DABE-CD72-00146840DF18}"/>
              </a:ext>
            </a:extLst>
          </p:cNvPr>
          <p:cNvSpPr>
            <a:spLocks noGrp="1"/>
          </p:cNvSpPr>
          <p:nvPr>
            <p:ph type="ftr" sz="quarter" idx="11"/>
          </p:nvPr>
        </p:nvSpPr>
        <p:spPr/>
        <p:txBody>
          <a:bodyPr/>
          <a:lstStyle/>
          <a:p>
            <a:pPr defTabSz="685800"/>
            <a:endParaRPr lang="fr-FR">
              <a:solidFill>
                <a:prstClr val="black">
                  <a:tint val="82000"/>
                </a:prstClr>
              </a:solidFill>
            </a:endParaRPr>
          </a:p>
        </p:txBody>
      </p:sp>
      <p:sp>
        <p:nvSpPr>
          <p:cNvPr id="6" name="Espace réservé du numéro de diapositive 5">
            <a:extLst>
              <a:ext uri="{FF2B5EF4-FFF2-40B4-BE49-F238E27FC236}">
                <a16:creationId xmlns:a16="http://schemas.microsoft.com/office/drawing/2014/main" id="{37BE5DC5-433E-17DD-4CD7-C6E287C1CE8F}"/>
              </a:ext>
            </a:extLst>
          </p:cNvPr>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39177826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04787"/>
            <a:ext cx="3008313" cy="871538"/>
          </a:xfrm>
        </p:spPr>
        <p:txBody>
          <a:bodyPr anchor="b"/>
          <a:lstStyle>
            <a:lvl1pPr algn="l">
              <a:defRPr sz="1500" b="1"/>
            </a:lvl1pPr>
          </a:lstStyle>
          <a:p>
            <a:r>
              <a:rPr lang="fr-FR"/>
              <a:t>Cliquez pour modifier le style du titre</a:t>
            </a:r>
          </a:p>
        </p:txBody>
      </p:sp>
      <p:sp>
        <p:nvSpPr>
          <p:cNvPr id="3" name="Espace réservé du contenu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2" y="1076326"/>
            <a:ext cx="3008313" cy="3518297"/>
          </a:xfrm>
        </p:spPr>
        <p:txBody>
          <a:bodyPr/>
          <a:lstStyle>
            <a:lvl1pPr marL="0" indent="0">
              <a:buNone/>
              <a:defRPr sz="1050"/>
            </a:lvl1pPr>
            <a:lvl2pPr marL="342859" indent="0">
              <a:buNone/>
              <a:defRPr sz="900"/>
            </a:lvl2pPr>
            <a:lvl3pPr marL="685718" indent="0">
              <a:buNone/>
              <a:defRPr sz="750"/>
            </a:lvl3pPr>
            <a:lvl4pPr marL="1028576" indent="0">
              <a:buNone/>
              <a:defRPr sz="675"/>
            </a:lvl4pPr>
            <a:lvl5pPr marL="1371436" indent="0">
              <a:buNone/>
              <a:defRPr sz="675"/>
            </a:lvl5pPr>
            <a:lvl6pPr marL="1714295" indent="0">
              <a:buNone/>
              <a:defRPr sz="675"/>
            </a:lvl6pPr>
            <a:lvl7pPr marL="2057153" indent="0">
              <a:buNone/>
              <a:defRPr sz="675"/>
            </a:lvl7pPr>
            <a:lvl8pPr marL="2400012" indent="0">
              <a:buNone/>
              <a:defRPr sz="675"/>
            </a:lvl8pPr>
            <a:lvl9pPr marL="2742871" indent="0">
              <a:buNone/>
              <a:defRPr sz="675"/>
            </a:lvl9pPr>
          </a:lstStyle>
          <a:p>
            <a:pPr lvl="0"/>
            <a:r>
              <a:rPr lang="fr-FR"/>
              <a:t>Cliquez pour modifier les styles du texte du masque</a:t>
            </a:r>
          </a:p>
        </p:txBody>
      </p:sp>
      <p:sp>
        <p:nvSpPr>
          <p:cNvPr id="5" name="Rectangle 9"/>
          <p:cNvSpPr>
            <a:spLocks noGrp="1" noChangeArrowheads="1"/>
          </p:cNvSpPr>
          <p:nvPr>
            <p:ph type="ftr" sz="quarter" idx="3"/>
          </p:nvPr>
        </p:nvSpPr>
        <p:spPr bwMode="auto">
          <a:xfrm>
            <a:off x="1835696" y="4939630"/>
            <a:ext cx="5112568" cy="20387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ctr">
              <a:defRPr sz="750">
                <a:solidFill>
                  <a:srgbClr val="000000"/>
                </a:solidFill>
                <a:latin typeface="+mn-lt"/>
                <a:cs typeface="+mn-cs"/>
              </a:defRPr>
            </a:lvl1pPr>
          </a:lstStyle>
          <a:p>
            <a:pPr>
              <a:defRPr/>
            </a:pPr>
            <a:r>
              <a:rPr lang="fr-FR"/>
              <a:t>CNRC - 3-4/10/2019</a:t>
            </a:r>
            <a:endParaRPr lang="fr-FR" dirty="0"/>
          </a:p>
        </p:txBody>
      </p:sp>
      <p:sp>
        <p:nvSpPr>
          <p:cNvPr id="6" name="Rectangle 10"/>
          <p:cNvSpPr>
            <a:spLocks noGrp="1" noChangeArrowheads="1"/>
          </p:cNvSpPr>
          <p:nvPr>
            <p:ph type="sldNum" sz="quarter" idx="12"/>
          </p:nvPr>
        </p:nvSpPr>
        <p:spPr>
          <a:xfrm>
            <a:off x="7308304" y="4948014"/>
            <a:ext cx="1656184" cy="195486"/>
          </a:xfrm>
          <a:prstGeom prst="rect">
            <a:avLst/>
          </a:prstGeom>
          <a:ln/>
        </p:spPr>
        <p:txBody>
          <a:bodyPr/>
          <a:lstStyle>
            <a:lvl1pPr algn="r">
              <a:defRPr sz="750">
                <a:solidFill>
                  <a:srgbClr val="000000"/>
                </a:solidFill>
                <a:latin typeface="+mn-lt"/>
              </a:defRPr>
            </a:lvl1pPr>
          </a:lstStyle>
          <a:p>
            <a:pPr>
              <a:defRPr/>
            </a:pPr>
            <a:fld id="{8934C62A-66AB-45DB-A34A-0D0FCDB3A390}" type="slidenum">
              <a:rPr lang="fr-FR" smtClean="0"/>
              <a:pPr>
                <a:defRPr/>
              </a:pPr>
              <a:t>‹N°›</a:t>
            </a:fld>
            <a:endParaRPr lang="fr-FR" dirty="0"/>
          </a:p>
        </p:txBody>
      </p:sp>
    </p:spTree>
    <p:extLst>
      <p:ext uri="{BB962C8B-B14F-4D97-AF65-F5344CB8AC3E}">
        <p14:creationId xmlns:p14="http://schemas.microsoft.com/office/powerpoint/2010/main" val="1994474310"/>
      </p:ext>
    </p:extLst>
  </p:cSld>
  <p:clrMapOvr>
    <a:masterClrMapping/>
  </p:clrMapOvr>
  <p:transition>
    <p:cut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3600450"/>
            <a:ext cx="5486400" cy="425054"/>
          </a:xfrm>
        </p:spPr>
        <p:txBody>
          <a:bodyPr anchor="b"/>
          <a:lstStyle>
            <a:lvl1pPr algn="l">
              <a:defRPr sz="1500" b="1"/>
            </a:lvl1pPr>
          </a:lstStyle>
          <a:p>
            <a:r>
              <a:rPr lang="fr-FR"/>
              <a:t>Cliquez pour modifier le style du titre</a:t>
            </a:r>
          </a:p>
        </p:txBody>
      </p:sp>
      <p:sp>
        <p:nvSpPr>
          <p:cNvPr id="3" name="Espace réservé pour une image  2"/>
          <p:cNvSpPr>
            <a:spLocks noGrp="1"/>
          </p:cNvSpPr>
          <p:nvPr>
            <p:ph type="pic" idx="1"/>
          </p:nvPr>
        </p:nvSpPr>
        <p:spPr>
          <a:xfrm>
            <a:off x="1792288" y="459581"/>
            <a:ext cx="5486400" cy="3086100"/>
          </a:xfrm>
        </p:spPr>
        <p:txBody>
          <a:bodyPr/>
          <a:lstStyle>
            <a:lvl1pPr marL="0" indent="0">
              <a:buNone/>
              <a:defRPr sz="2400"/>
            </a:lvl1pPr>
            <a:lvl2pPr marL="342859" indent="0">
              <a:buNone/>
              <a:defRPr sz="2100"/>
            </a:lvl2pPr>
            <a:lvl3pPr marL="685718" indent="0">
              <a:buNone/>
              <a:defRPr sz="1800"/>
            </a:lvl3pPr>
            <a:lvl4pPr marL="1028576" indent="0">
              <a:buNone/>
              <a:defRPr sz="1500"/>
            </a:lvl4pPr>
            <a:lvl5pPr marL="1371436" indent="0">
              <a:buNone/>
              <a:defRPr sz="1500"/>
            </a:lvl5pPr>
            <a:lvl6pPr marL="1714295" indent="0">
              <a:buNone/>
              <a:defRPr sz="1500"/>
            </a:lvl6pPr>
            <a:lvl7pPr marL="2057153" indent="0">
              <a:buNone/>
              <a:defRPr sz="1500"/>
            </a:lvl7pPr>
            <a:lvl8pPr marL="2400012" indent="0">
              <a:buNone/>
              <a:defRPr sz="1500"/>
            </a:lvl8pPr>
            <a:lvl9pPr marL="2742871" indent="0">
              <a:buNone/>
              <a:defRPr sz="1500"/>
            </a:lvl9pPr>
          </a:lstStyle>
          <a:p>
            <a:pPr lvl="0"/>
            <a:endParaRPr lang="fr-FR" noProof="0"/>
          </a:p>
        </p:txBody>
      </p:sp>
      <p:sp>
        <p:nvSpPr>
          <p:cNvPr id="4" name="Espace réservé du texte 3"/>
          <p:cNvSpPr>
            <a:spLocks noGrp="1"/>
          </p:cNvSpPr>
          <p:nvPr>
            <p:ph type="body" sz="half" idx="2"/>
          </p:nvPr>
        </p:nvSpPr>
        <p:spPr>
          <a:xfrm>
            <a:off x="1792288" y="4025503"/>
            <a:ext cx="5486400" cy="603647"/>
          </a:xfrm>
        </p:spPr>
        <p:txBody>
          <a:bodyPr/>
          <a:lstStyle>
            <a:lvl1pPr marL="0" indent="0">
              <a:buNone/>
              <a:defRPr sz="1050"/>
            </a:lvl1pPr>
            <a:lvl2pPr marL="342859" indent="0">
              <a:buNone/>
              <a:defRPr sz="900"/>
            </a:lvl2pPr>
            <a:lvl3pPr marL="685718" indent="0">
              <a:buNone/>
              <a:defRPr sz="750"/>
            </a:lvl3pPr>
            <a:lvl4pPr marL="1028576" indent="0">
              <a:buNone/>
              <a:defRPr sz="675"/>
            </a:lvl4pPr>
            <a:lvl5pPr marL="1371436" indent="0">
              <a:buNone/>
              <a:defRPr sz="675"/>
            </a:lvl5pPr>
            <a:lvl6pPr marL="1714295" indent="0">
              <a:buNone/>
              <a:defRPr sz="675"/>
            </a:lvl6pPr>
            <a:lvl7pPr marL="2057153" indent="0">
              <a:buNone/>
              <a:defRPr sz="675"/>
            </a:lvl7pPr>
            <a:lvl8pPr marL="2400012" indent="0">
              <a:buNone/>
              <a:defRPr sz="675"/>
            </a:lvl8pPr>
            <a:lvl9pPr marL="2742871" indent="0">
              <a:buNone/>
              <a:defRPr sz="675"/>
            </a:lvl9pPr>
          </a:lstStyle>
          <a:p>
            <a:pPr lvl="0"/>
            <a:r>
              <a:rPr lang="fr-FR"/>
              <a:t>Cliquez pour modifier les styles du texte du masque</a:t>
            </a:r>
          </a:p>
        </p:txBody>
      </p:sp>
    </p:spTree>
    <p:extLst>
      <p:ext uri="{BB962C8B-B14F-4D97-AF65-F5344CB8AC3E}">
        <p14:creationId xmlns:p14="http://schemas.microsoft.com/office/powerpoint/2010/main" val="1025781558"/>
      </p:ext>
    </p:extLst>
  </p:cSld>
  <p:clrMapOvr>
    <a:masterClrMapping/>
  </p:clrMapOvr>
  <p:transition>
    <p:cut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475767640"/>
      </p:ext>
    </p:extLst>
  </p:cSld>
  <p:clrMapOvr>
    <a:masterClrMapping/>
  </p:clrMapOvr>
  <p:transition>
    <p:cut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15125" y="141686"/>
            <a:ext cx="2178050" cy="460176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179390" y="141686"/>
            <a:ext cx="6383337" cy="460176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353882626"/>
      </p:ext>
    </p:extLst>
  </p:cSld>
  <p:clrMapOvr>
    <a:masterClrMapping/>
  </p:clrMapOvr>
  <p:transition>
    <p:cut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143000" y="841772"/>
            <a:ext cx="6858000" cy="1790700"/>
          </a:xfrm>
        </p:spPr>
        <p:txBody>
          <a:bodyPr anchor="b"/>
          <a:lstStyle>
            <a:lvl1pPr algn="ctr">
              <a:defRPr sz="4500"/>
            </a:lvl1pPr>
          </a:lstStyle>
          <a:p>
            <a:r>
              <a:rPr lang="fr-FR"/>
              <a:t>Modifiez le style du titre</a:t>
            </a:r>
          </a:p>
        </p:txBody>
      </p:sp>
      <p:sp>
        <p:nvSpPr>
          <p:cNvPr id="3" name="Sous-titr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Modifier le style des sous-titres du masque</a:t>
            </a:r>
          </a:p>
        </p:txBody>
      </p:sp>
      <p:sp>
        <p:nvSpPr>
          <p:cNvPr id="4" name="Espace réservé de la date 3"/>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p:cNvSpPr>
            <a:spLocks noGrp="1"/>
          </p:cNvSpPr>
          <p:nvPr>
            <p:ph type="ftr" sz="quarter" idx="11"/>
          </p:nvPr>
        </p:nvSpPr>
        <p:spPr/>
        <p:txBody>
          <a:bodyPr/>
          <a:lstStyle/>
          <a:p>
            <a:pPr defTabSz="685800"/>
            <a:endParaRPr lang="fr-FR">
              <a:solidFill>
                <a:prstClr val="black">
                  <a:tint val="82000"/>
                </a:prstClr>
              </a:solidFill>
            </a:endParaRPr>
          </a:p>
        </p:txBody>
      </p:sp>
      <p:sp>
        <p:nvSpPr>
          <p:cNvPr id="6" name="Espace réservé du numéro de diapositive 5"/>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40444021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p:cNvSpPr>
            <a:spLocks noGrp="1"/>
          </p:cNvSpPr>
          <p:nvPr>
            <p:ph type="ftr" sz="quarter" idx="11"/>
          </p:nvPr>
        </p:nvSpPr>
        <p:spPr/>
        <p:txBody>
          <a:bodyPr/>
          <a:lstStyle/>
          <a:p>
            <a:pPr defTabSz="685800"/>
            <a:endParaRPr lang="fr-FR">
              <a:solidFill>
                <a:prstClr val="black">
                  <a:tint val="82000"/>
                </a:prstClr>
              </a:solidFill>
            </a:endParaRPr>
          </a:p>
        </p:txBody>
      </p:sp>
      <p:sp>
        <p:nvSpPr>
          <p:cNvPr id="6" name="Espace réservé du numéro de diapositive 5"/>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38853572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282304"/>
            <a:ext cx="7886700" cy="2139553"/>
          </a:xfrm>
        </p:spPr>
        <p:txBody>
          <a:bodyPr anchor="b"/>
          <a:lstStyle>
            <a:lvl1pPr>
              <a:defRPr sz="4500"/>
            </a:lvl1pPr>
          </a:lstStyle>
          <a:p>
            <a:r>
              <a:rPr lang="fr-FR"/>
              <a:t>Modifiez le style du titre</a:t>
            </a:r>
          </a:p>
        </p:txBody>
      </p:sp>
      <p:sp>
        <p:nvSpPr>
          <p:cNvPr id="3" name="Espace réservé du texte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p:cNvSpPr>
            <a:spLocks noGrp="1"/>
          </p:cNvSpPr>
          <p:nvPr>
            <p:ph type="ftr" sz="quarter" idx="11"/>
          </p:nvPr>
        </p:nvSpPr>
        <p:spPr/>
        <p:txBody>
          <a:bodyPr/>
          <a:lstStyle/>
          <a:p>
            <a:pPr defTabSz="685800"/>
            <a:endParaRPr lang="fr-FR">
              <a:solidFill>
                <a:prstClr val="black">
                  <a:tint val="82000"/>
                </a:prstClr>
              </a:solidFill>
            </a:endParaRPr>
          </a:p>
        </p:txBody>
      </p:sp>
      <p:sp>
        <p:nvSpPr>
          <p:cNvPr id="6" name="Espace réservé du numéro de diapositive 5"/>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22197946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28650" y="1369219"/>
            <a:ext cx="3886200" cy="3263504"/>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29150" y="1369219"/>
            <a:ext cx="3886200" cy="3263504"/>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6" name="Espace réservé du pied de page 5"/>
          <p:cNvSpPr>
            <a:spLocks noGrp="1"/>
          </p:cNvSpPr>
          <p:nvPr>
            <p:ph type="ftr" sz="quarter" idx="11"/>
          </p:nvPr>
        </p:nvSpPr>
        <p:spPr/>
        <p:txBody>
          <a:bodyPr/>
          <a:lstStyle/>
          <a:p>
            <a:pPr defTabSz="685800"/>
            <a:endParaRPr lang="fr-FR">
              <a:solidFill>
                <a:prstClr val="black">
                  <a:tint val="82000"/>
                </a:prstClr>
              </a:solidFill>
            </a:endParaRPr>
          </a:p>
        </p:txBody>
      </p:sp>
      <p:sp>
        <p:nvSpPr>
          <p:cNvPr id="7" name="Espace réservé du numéro de diapositive 6"/>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24366041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29841" y="273844"/>
            <a:ext cx="7886700" cy="994172"/>
          </a:xfrm>
        </p:spPr>
        <p:txBody>
          <a:bodyPr/>
          <a:lstStyle/>
          <a:p>
            <a:r>
              <a:rPr lang="fr-FR"/>
              <a:t>Modifiez le style du titre</a:t>
            </a:r>
          </a:p>
        </p:txBody>
      </p:sp>
      <p:sp>
        <p:nvSpPr>
          <p:cNvPr id="3" name="Espace réservé du texte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4" name="Espace réservé du contenu 3"/>
          <p:cNvSpPr>
            <a:spLocks noGrp="1"/>
          </p:cNvSpPr>
          <p:nvPr>
            <p:ph sz="half" idx="2"/>
          </p:nvPr>
        </p:nvSpPr>
        <p:spPr>
          <a:xfrm>
            <a:off x="629842" y="1878806"/>
            <a:ext cx="3868340" cy="2763441"/>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6" name="Espace réservé du contenu 5"/>
          <p:cNvSpPr>
            <a:spLocks noGrp="1"/>
          </p:cNvSpPr>
          <p:nvPr>
            <p:ph sz="quarter" idx="4"/>
          </p:nvPr>
        </p:nvSpPr>
        <p:spPr>
          <a:xfrm>
            <a:off x="4629150" y="1878806"/>
            <a:ext cx="3887391" cy="2763441"/>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8" name="Espace réservé du pied de page 7"/>
          <p:cNvSpPr>
            <a:spLocks noGrp="1"/>
          </p:cNvSpPr>
          <p:nvPr>
            <p:ph type="ftr" sz="quarter" idx="11"/>
          </p:nvPr>
        </p:nvSpPr>
        <p:spPr/>
        <p:txBody>
          <a:bodyPr/>
          <a:lstStyle/>
          <a:p>
            <a:pPr defTabSz="685800"/>
            <a:endParaRPr lang="fr-FR">
              <a:solidFill>
                <a:prstClr val="black">
                  <a:tint val="82000"/>
                </a:prstClr>
              </a:solidFill>
            </a:endParaRPr>
          </a:p>
        </p:txBody>
      </p:sp>
      <p:sp>
        <p:nvSpPr>
          <p:cNvPr id="9" name="Espace réservé du numéro de diapositive 8"/>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30649029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4" name="Espace réservé du pied de page 3"/>
          <p:cNvSpPr>
            <a:spLocks noGrp="1"/>
          </p:cNvSpPr>
          <p:nvPr>
            <p:ph type="ftr" sz="quarter" idx="11"/>
          </p:nvPr>
        </p:nvSpPr>
        <p:spPr/>
        <p:txBody>
          <a:bodyPr/>
          <a:lstStyle/>
          <a:p>
            <a:pPr defTabSz="685800"/>
            <a:endParaRPr lang="fr-FR">
              <a:solidFill>
                <a:prstClr val="black">
                  <a:tint val="82000"/>
                </a:prstClr>
              </a:solidFill>
            </a:endParaRPr>
          </a:p>
        </p:txBody>
      </p:sp>
      <p:sp>
        <p:nvSpPr>
          <p:cNvPr id="5" name="Espace réservé du numéro de diapositive 4"/>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3403876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AC0FE0-5B5A-8CCF-9A3F-4EF202D2DCC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3D5EC01-8340-DAAB-3404-BC45CE162551}"/>
              </a:ext>
            </a:extLst>
          </p:cNvPr>
          <p:cNvSpPr>
            <a:spLocks noGrp="1"/>
          </p:cNvSpPr>
          <p:nvPr>
            <p:ph sz="half" idx="1"/>
          </p:nvPr>
        </p:nvSpPr>
        <p:spPr>
          <a:xfrm>
            <a:off x="628650" y="1369219"/>
            <a:ext cx="3886200" cy="3263504"/>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0FCD956-30A6-845D-8B09-012279D918DB}"/>
              </a:ext>
            </a:extLst>
          </p:cNvPr>
          <p:cNvSpPr>
            <a:spLocks noGrp="1"/>
          </p:cNvSpPr>
          <p:nvPr>
            <p:ph sz="half" idx="2"/>
          </p:nvPr>
        </p:nvSpPr>
        <p:spPr>
          <a:xfrm>
            <a:off x="4629150" y="1369219"/>
            <a:ext cx="3886200" cy="3263504"/>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401651-F0EF-D95A-8FE0-1DD83991EF99}"/>
              </a:ext>
            </a:extLst>
          </p:cNvPr>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6" name="Espace réservé du pied de page 5">
            <a:extLst>
              <a:ext uri="{FF2B5EF4-FFF2-40B4-BE49-F238E27FC236}">
                <a16:creationId xmlns:a16="http://schemas.microsoft.com/office/drawing/2014/main" id="{B974495D-7EAA-335F-BA68-E34B1B105EEC}"/>
              </a:ext>
            </a:extLst>
          </p:cNvPr>
          <p:cNvSpPr>
            <a:spLocks noGrp="1"/>
          </p:cNvSpPr>
          <p:nvPr>
            <p:ph type="ftr" sz="quarter" idx="11"/>
          </p:nvPr>
        </p:nvSpPr>
        <p:spPr/>
        <p:txBody>
          <a:bodyPr/>
          <a:lstStyle/>
          <a:p>
            <a:pPr defTabSz="685800"/>
            <a:endParaRPr lang="fr-FR">
              <a:solidFill>
                <a:prstClr val="black">
                  <a:tint val="82000"/>
                </a:prstClr>
              </a:solidFill>
            </a:endParaRPr>
          </a:p>
        </p:txBody>
      </p:sp>
      <p:sp>
        <p:nvSpPr>
          <p:cNvPr id="7" name="Espace réservé du numéro de diapositive 6">
            <a:extLst>
              <a:ext uri="{FF2B5EF4-FFF2-40B4-BE49-F238E27FC236}">
                <a16:creationId xmlns:a16="http://schemas.microsoft.com/office/drawing/2014/main" id="{48B2094C-9C21-EEEE-FF54-7F4CFD16A781}"/>
              </a:ext>
            </a:extLst>
          </p:cNvPr>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310275849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3" name="Espace réservé du pied de page 2"/>
          <p:cNvSpPr>
            <a:spLocks noGrp="1"/>
          </p:cNvSpPr>
          <p:nvPr>
            <p:ph type="ftr" sz="quarter" idx="11"/>
          </p:nvPr>
        </p:nvSpPr>
        <p:spPr/>
        <p:txBody>
          <a:bodyPr/>
          <a:lstStyle/>
          <a:p>
            <a:pPr defTabSz="685800"/>
            <a:endParaRPr lang="fr-FR">
              <a:solidFill>
                <a:prstClr val="black">
                  <a:tint val="82000"/>
                </a:prstClr>
              </a:solidFill>
            </a:endParaRPr>
          </a:p>
        </p:txBody>
      </p:sp>
      <p:sp>
        <p:nvSpPr>
          <p:cNvPr id="4" name="Espace réservé du numéro de diapositive 3"/>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13990836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29841" y="342900"/>
            <a:ext cx="2949178" cy="1200150"/>
          </a:xfrm>
        </p:spPr>
        <p:txBody>
          <a:bodyPr anchor="b"/>
          <a:lstStyle>
            <a:lvl1pPr>
              <a:defRPr sz="2400"/>
            </a:lvl1pPr>
          </a:lstStyle>
          <a:p>
            <a:r>
              <a:rPr lang="fr-FR"/>
              <a:t>Modifiez le style du titre</a:t>
            </a:r>
          </a:p>
        </p:txBody>
      </p:sp>
      <p:sp>
        <p:nvSpPr>
          <p:cNvPr id="3" name="Espace réservé du contenu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6" name="Espace réservé du pied de page 5"/>
          <p:cNvSpPr>
            <a:spLocks noGrp="1"/>
          </p:cNvSpPr>
          <p:nvPr>
            <p:ph type="ftr" sz="quarter" idx="11"/>
          </p:nvPr>
        </p:nvSpPr>
        <p:spPr/>
        <p:txBody>
          <a:bodyPr/>
          <a:lstStyle/>
          <a:p>
            <a:pPr defTabSz="685800"/>
            <a:endParaRPr lang="fr-FR">
              <a:solidFill>
                <a:prstClr val="black">
                  <a:tint val="82000"/>
                </a:prstClr>
              </a:solidFill>
            </a:endParaRPr>
          </a:p>
        </p:txBody>
      </p:sp>
      <p:sp>
        <p:nvSpPr>
          <p:cNvPr id="7" name="Espace réservé du numéro de diapositive 6"/>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36730419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29841" y="342900"/>
            <a:ext cx="2949178" cy="1200150"/>
          </a:xfrm>
        </p:spPr>
        <p:txBody>
          <a:bodyPr anchor="b"/>
          <a:lstStyle>
            <a:lvl1pPr>
              <a:defRPr sz="2400"/>
            </a:lvl1pPr>
          </a:lstStyle>
          <a:p>
            <a:r>
              <a:rPr lang="fr-FR"/>
              <a:t>Modifiez le style du titre</a:t>
            </a:r>
          </a:p>
        </p:txBody>
      </p:sp>
      <p:sp>
        <p:nvSpPr>
          <p:cNvPr id="3" name="Espace réservé pour une image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6" name="Espace réservé du pied de page 5"/>
          <p:cNvSpPr>
            <a:spLocks noGrp="1"/>
          </p:cNvSpPr>
          <p:nvPr>
            <p:ph type="ftr" sz="quarter" idx="11"/>
          </p:nvPr>
        </p:nvSpPr>
        <p:spPr/>
        <p:txBody>
          <a:bodyPr/>
          <a:lstStyle/>
          <a:p>
            <a:pPr defTabSz="685800"/>
            <a:endParaRPr lang="fr-FR">
              <a:solidFill>
                <a:prstClr val="black">
                  <a:tint val="82000"/>
                </a:prstClr>
              </a:solidFill>
            </a:endParaRPr>
          </a:p>
        </p:txBody>
      </p:sp>
      <p:sp>
        <p:nvSpPr>
          <p:cNvPr id="7" name="Espace réservé du numéro de diapositive 6"/>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39807694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p:cNvSpPr>
            <a:spLocks noGrp="1"/>
          </p:cNvSpPr>
          <p:nvPr>
            <p:ph type="ftr" sz="quarter" idx="11"/>
          </p:nvPr>
        </p:nvSpPr>
        <p:spPr/>
        <p:txBody>
          <a:bodyPr/>
          <a:lstStyle/>
          <a:p>
            <a:pPr defTabSz="685800"/>
            <a:endParaRPr lang="fr-FR">
              <a:solidFill>
                <a:prstClr val="black">
                  <a:tint val="82000"/>
                </a:prstClr>
              </a:solidFill>
            </a:endParaRPr>
          </a:p>
        </p:txBody>
      </p:sp>
      <p:sp>
        <p:nvSpPr>
          <p:cNvPr id="6" name="Espace réservé du numéro de diapositive 5"/>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7412806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43675" y="273844"/>
            <a:ext cx="1971675" cy="4358879"/>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28650" y="273844"/>
            <a:ext cx="5800725" cy="4358879"/>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p:cNvSpPr>
            <a:spLocks noGrp="1"/>
          </p:cNvSpPr>
          <p:nvPr>
            <p:ph type="ftr" sz="quarter" idx="11"/>
          </p:nvPr>
        </p:nvSpPr>
        <p:spPr/>
        <p:txBody>
          <a:bodyPr/>
          <a:lstStyle/>
          <a:p>
            <a:pPr defTabSz="685800"/>
            <a:endParaRPr lang="fr-FR">
              <a:solidFill>
                <a:prstClr val="black">
                  <a:tint val="82000"/>
                </a:prstClr>
              </a:solidFill>
            </a:endParaRPr>
          </a:p>
        </p:txBody>
      </p:sp>
      <p:sp>
        <p:nvSpPr>
          <p:cNvPr id="6" name="Espace réservé du numéro de diapositive 5"/>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32970476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Vide">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16D0504D-4610-4E9E-A2DB-8B701F044BBC}"/>
              </a:ext>
            </a:extLst>
          </p:cNvPr>
          <p:cNvSpPr>
            <a:spLocks noGrp="1"/>
          </p:cNvSpPr>
          <p:nvPr>
            <p:ph type="ftr" sz="quarter" idx="12"/>
          </p:nvPr>
        </p:nvSpPr>
        <p:spPr/>
        <p:txBody>
          <a:bodyPr rtlCol="0"/>
          <a:lstStyle/>
          <a:p>
            <a:pPr rtl="0"/>
            <a:r>
              <a:rPr lang="fr-FR" noProof="0"/>
              <a:t>Ajouter un pied de page</a:t>
            </a:r>
          </a:p>
        </p:txBody>
      </p:sp>
      <p:sp>
        <p:nvSpPr>
          <p:cNvPr id="3" name="Espace réservé du numéro de diapositive 2">
            <a:extLst>
              <a:ext uri="{FF2B5EF4-FFF2-40B4-BE49-F238E27FC236}">
                <a16:creationId xmlns:a16="http://schemas.microsoft.com/office/drawing/2014/main" id="{A95CDFA7-DEA3-4BBE-8D70-0AF654A1E6FF}"/>
              </a:ext>
            </a:extLst>
          </p:cNvPr>
          <p:cNvSpPr>
            <a:spLocks noGrp="1"/>
          </p:cNvSpPr>
          <p:nvPr>
            <p:ph type="sldNum" sz="quarter" idx="13"/>
          </p:nvPr>
        </p:nvSpPr>
        <p:spPr/>
        <p:txBody>
          <a:bodyPr rtlCol="0"/>
          <a:lstStyle/>
          <a:p>
            <a:pPr rtl="0"/>
            <a:fld id="{19B51A1E-902D-48AF-9020-955120F399B6}" type="slidenum">
              <a:rPr lang="fr-FR" noProof="0" smtClean="0"/>
              <a:pPr rtl="0"/>
              <a:t>‹N°›</a:t>
            </a:fld>
            <a:endParaRPr lang="fr-FR" noProof="0"/>
          </a:p>
        </p:txBody>
      </p:sp>
      <p:sp>
        <p:nvSpPr>
          <p:cNvPr id="4" name="Titre 3">
            <a:extLst>
              <a:ext uri="{FF2B5EF4-FFF2-40B4-BE49-F238E27FC236}">
                <a16:creationId xmlns:a16="http://schemas.microsoft.com/office/drawing/2014/main" id="{90694D9D-C633-4D52-965E-E5BBD9883037}"/>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15064674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9" name="Google Shape;19;p2"/>
          <p:cNvSpPr txBox="1">
            <a:spLocks noGrp="1"/>
          </p:cNvSpPr>
          <p:nvPr>
            <p:ph type="ctrTitle"/>
          </p:nvPr>
        </p:nvSpPr>
        <p:spPr>
          <a:xfrm>
            <a:off x="457200" y="799275"/>
            <a:ext cx="5486400" cy="3182100"/>
          </a:xfrm>
          <a:prstGeom prst="rect">
            <a:avLst/>
          </a:prstGeom>
        </p:spPr>
        <p:txBody>
          <a:bodyPr spcFirstLastPara="1" wrap="square" lIns="0" tIns="0" rIns="0" bIns="0" anchor="t" anchorCtr="0">
            <a:noAutofit/>
          </a:bodyPr>
          <a:lstStyle>
            <a:lvl1pPr lvl="0">
              <a:spcBef>
                <a:spcPts val="0"/>
              </a:spcBef>
              <a:spcAft>
                <a:spcPts val="0"/>
              </a:spcAft>
              <a:buSzPts val="5800"/>
              <a:buNone/>
              <a:defRPr sz="5800"/>
            </a:lvl1pPr>
            <a:lvl2pPr lvl="1">
              <a:spcBef>
                <a:spcPts val="0"/>
              </a:spcBef>
              <a:spcAft>
                <a:spcPts val="0"/>
              </a:spcAft>
              <a:buSzPts val="5800"/>
              <a:buNone/>
              <a:defRPr sz="5800"/>
            </a:lvl2pPr>
            <a:lvl3pPr lvl="2">
              <a:spcBef>
                <a:spcPts val="0"/>
              </a:spcBef>
              <a:spcAft>
                <a:spcPts val="0"/>
              </a:spcAft>
              <a:buSzPts val="5800"/>
              <a:buNone/>
              <a:defRPr sz="5800"/>
            </a:lvl3pPr>
            <a:lvl4pPr lvl="3">
              <a:spcBef>
                <a:spcPts val="0"/>
              </a:spcBef>
              <a:spcAft>
                <a:spcPts val="0"/>
              </a:spcAft>
              <a:buSzPts val="5800"/>
              <a:buNone/>
              <a:defRPr sz="5800"/>
            </a:lvl4pPr>
            <a:lvl5pPr lvl="4">
              <a:spcBef>
                <a:spcPts val="0"/>
              </a:spcBef>
              <a:spcAft>
                <a:spcPts val="0"/>
              </a:spcAft>
              <a:buSzPts val="5800"/>
              <a:buNone/>
              <a:defRPr sz="5800"/>
            </a:lvl5pPr>
            <a:lvl6pPr lvl="5">
              <a:spcBef>
                <a:spcPts val="0"/>
              </a:spcBef>
              <a:spcAft>
                <a:spcPts val="0"/>
              </a:spcAft>
              <a:buSzPts val="5800"/>
              <a:buNone/>
              <a:defRPr sz="5800"/>
            </a:lvl6pPr>
            <a:lvl7pPr lvl="6">
              <a:spcBef>
                <a:spcPts val="0"/>
              </a:spcBef>
              <a:spcAft>
                <a:spcPts val="0"/>
              </a:spcAft>
              <a:buSzPts val="5800"/>
              <a:buNone/>
              <a:defRPr sz="5800"/>
            </a:lvl7pPr>
            <a:lvl8pPr lvl="7">
              <a:spcBef>
                <a:spcPts val="0"/>
              </a:spcBef>
              <a:spcAft>
                <a:spcPts val="0"/>
              </a:spcAft>
              <a:buSzPts val="5800"/>
              <a:buNone/>
              <a:defRPr sz="5800"/>
            </a:lvl8pPr>
            <a:lvl9pPr lvl="8">
              <a:spcBef>
                <a:spcPts val="0"/>
              </a:spcBef>
              <a:spcAft>
                <a:spcPts val="0"/>
              </a:spcAft>
              <a:buSzPts val="5800"/>
              <a:buNone/>
              <a:defRPr sz="5800"/>
            </a:lvl9pPr>
          </a:lstStyle>
          <a:p>
            <a:endParaRPr/>
          </a:p>
        </p:txBody>
      </p:sp>
      <p:sp>
        <p:nvSpPr>
          <p:cNvPr id="20" name="Google Shape;57;p5"/>
          <p:cNvSpPr txBox="1">
            <a:spLocks noGrp="1"/>
          </p:cNvSpPr>
          <p:nvPr>
            <p:ph type="sldNum" idx="12"/>
          </p:nvPr>
        </p:nvSpPr>
        <p:spPr>
          <a:xfrm>
            <a:off x="8460432" y="4731990"/>
            <a:ext cx="481500" cy="245100"/>
          </a:xfrm>
          <a:prstGeom prst="rect">
            <a:avLst/>
          </a:prstGeom>
        </p:spPr>
        <p:txBody>
          <a:bodyPr spcFirstLastPara="1" wrap="square" lIns="0" tIns="0" rIns="0" bIns="0" anchor="b"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l"/>
            <a:fld id="{00000000-1234-1234-1234-123412341234}" type="slidenum">
              <a:rPr lang="fr-FR" smtClean="0"/>
              <a:pPr algn="l"/>
              <a:t>‹N°›</a:t>
            </a:fld>
            <a:endParaRPr lang="fr-FR" dirty="0"/>
          </a:p>
        </p:txBody>
      </p:sp>
    </p:spTree>
    <p:extLst>
      <p:ext uri="{BB962C8B-B14F-4D97-AF65-F5344CB8AC3E}">
        <p14:creationId xmlns:p14="http://schemas.microsoft.com/office/powerpoint/2010/main" val="30769740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597820"/>
            <a:ext cx="7772400" cy="1102519"/>
          </a:xfrm>
        </p:spPr>
        <p:txBody>
          <a:bodyPr/>
          <a:lstStyle/>
          <a:p>
            <a:r>
              <a:rPr lang="fr-FR"/>
              <a:t>Modifiez le style du titre</a:t>
            </a:r>
          </a:p>
        </p:txBody>
      </p:sp>
      <p:sp>
        <p:nvSpPr>
          <p:cNvPr id="3" name="Sous-titr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AEF1DA4C-0C68-4D23-9587-9CF43552CE7A}" type="datetimeFigureOut">
              <a:rPr lang="fr-FR" smtClean="0"/>
              <a:t>03/10/2025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72E3F71-881A-40A8-89F6-0767FE9BE097}" type="slidenum">
              <a:rPr lang="fr-FR" smtClean="0"/>
              <a:t>‹N°›</a:t>
            </a:fld>
            <a:endParaRPr lang="fr-FR"/>
          </a:p>
        </p:txBody>
      </p:sp>
    </p:spTree>
    <p:extLst>
      <p:ext uri="{BB962C8B-B14F-4D97-AF65-F5344CB8AC3E}">
        <p14:creationId xmlns:p14="http://schemas.microsoft.com/office/powerpoint/2010/main" val="33674461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EF1DA4C-0C68-4D23-9587-9CF43552CE7A}" type="datetimeFigureOut">
              <a:rPr lang="fr-FR" smtClean="0"/>
              <a:t>03/10/2025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72E3F71-881A-40A8-89F6-0767FE9BE097}" type="slidenum">
              <a:rPr lang="fr-FR" smtClean="0"/>
              <a:t>‹N°›</a:t>
            </a:fld>
            <a:endParaRPr lang="fr-FR"/>
          </a:p>
        </p:txBody>
      </p:sp>
    </p:spTree>
    <p:extLst>
      <p:ext uri="{BB962C8B-B14F-4D97-AF65-F5344CB8AC3E}">
        <p14:creationId xmlns:p14="http://schemas.microsoft.com/office/powerpoint/2010/main" val="13061940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3305176"/>
            <a:ext cx="7772400" cy="1021556"/>
          </a:xfrm>
        </p:spPr>
        <p:txBody>
          <a:bodyPr anchor="t"/>
          <a:lstStyle>
            <a:lvl1pPr algn="l">
              <a:defRPr sz="3000" b="1" cap="all"/>
            </a:lvl1pPr>
          </a:lstStyle>
          <a:p>
            <a:r>
              <a:rPr lang="fr-FR"/>
              <a:t>Modifiez le style du titre</a:t>
            </a:r>
          </a:p>
        </p:txBody>
      </p:sp>
      <p:sp>
        <p:nvSpPr>
          <p:cNvPr id="3" name="Espace réservé du texte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AEF1DA4C-0C68-4D23-9587-9CF43552CE7A}" type="datetimeFigureOut">
              <a:rPr lang="fr-FR" smtClean="0"/>
              <a:t>03/10/2025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72E3F71-881A-40A8-89F6-0767FE9BE097}" type="slidenum">
              <a:rPr lang="fr-FR" smtClean="0"/>
              <a:t>‹N°›</a:t>
            </a:fld>
            <a:endParaRPr lang="fr-FR"/>
          </a:p>
        </p:txBody>
      </p:sp>
    </p:spTree>
    <p:extLst>
      <p:ext uri="{BB962C8B-B14F-4D97-AF65-F5344CB8AC3E}">
        <p14:creationId xmlns:p14="http://schemas.microsoft.com/office/powerpoint/2010/main" val="854125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009D58-E1EF-1E41-B03C-0098A69F1E37}"/>
              </a:ext>
            </a:extLst>
          </p:cNvPr>
          <p:cNvSpPr>
            <a:spLocks noGrp="1"/>
          </p:cNvSpPr>
          <p:nvPr>
            <p:ph type="title"/>
          </p:nvPr>
        </p:nvSpPr>
        <p:spPr>
          <a:xfrm>
            <a:off x="629841" y="273844"/>
            <a:ext cx="7886700" cy="994172"/>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09B68CD-2604-9F3F-5AF4-FA8970700EF6}"/>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2AD0B85-0E1D-CDD0-B855-5CCB0D8BE4C4}"/>
              </a:ext>
            </a:extLst>
          </p:cNvPr>
          <p:cNvSpPr>
            <a:spLocks noGrp="1"/>
          </p:cNvSpPr>
          <p:nvPr>
            <p:ph sz="half" idx="2"/>
          </p:nvPr>
        </p:nvSpPr>
        <p:spPr>
          <a:xfrm>
            <a:off x="629842" y="1878806"/>
            <a:ext cx="3868340" cy="2763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5232777-1243-E790-1686-9135125560CA}"/>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A6E73C3-DC00-8559-0F40-FBC5397C2F2C}"/>
              </a:ext>
            </a:extLst>
          </p:cNvPr>
          <p:cNvSpPr>
            <a:spLocks noGrp="1"/>
          </p:cNvSpPr>
          <p:nvPr>
            <p:ph sz="quarter" idx="4"/>
          </p:nvPr>
        </p:nvSpPr>
        <p:spPr>
          <a:xfrm>
            <a:off x="4629150" y="1878806"/>
            <a:ext cx="3887391" cy="2763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3442128-BAE5-0E0A-F8F1-59536C843EB5}"/>
              </a:ext>
            </a:extLst>
          </p:cNvPr>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8" name="Espace réservé du pied de page 7">
            <a:extLst>
              <a:ext uri="{FF2B5EF4-FFF2-40B4-BE49-F238E27FC236}">
                <a16:creationId xmlns:a16="http://schemas.microsoft.com/office/drawing/2014/main" id="{2D7FF8D0-6FEF-9D15-39F0-11396D612035}"/>
              </a:ext>
            </a:extLst>
          </p:cNvPr>
          <p:cNvSpPr>
            <a:spLocks noGrp="1"/>
          </p:cNvSpPr>
          <p:nvPr>
            <p:ph type="ftr" sz="quarter" idx="11"/>
          </p:nvPr>
        </p:nvSpPr>
        <p:spPr/>
        <p:txBody>
          <a:bodyPr/>
          <a:lstStyle/>
          <a:p>
            <a:pPr defTabSz="685800"/>
            <a:endParaRPr lang="fr-FR">
              <a:solidFill>
                <a:prstClr val="black">
                  <a:tint val="82000"/>
                </a:prstClr>
              </a:solidFill>
            </a:endParaRPr>
          </a:p>
        </p:txBody>
      </p:sp>
      <p:sp>
        <p:nvSpPr>
          <p:cNvPr id="9" name="Espace réservé du numéro de diapositive 8">
            <a:extLst>
              <a:ext uri="{FF2B5EF4-FFF2-40B4-BE49-F238E27FC236}">
                <a16:creationId xmlns:a16="http://schemas.microsoft.com/office/drawing/2014/main" id="{71102777-D938-153E-A4AB-76F18F7C57F7}"/>
              </a:ext>
            </a:extLst>
          </p:cNvPr>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28470398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AEF1DA4C-0C68-4D23-9587-9CF43552CE7A}" type="datetimeFigureOut">
              <a:rPr lang="fr-FR" smtClean="0"/>
              <a:t>03/10/2025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72E3F71-881A-40A8-89F6-0767FE9BE097}" type="slidenum">
              <a:rPr lang="fr-FR" smtClean="0"/>
              <a:t>‹N°›</a:t>
            </a:fld>
            <a:endParaRPr lang="fr-FR"/>
          </a:p>
        </p:txBody>
      </p:sp>
    </p:spTree>
    <p:extLst>
      <p:ext uri="{BB962C8B-B14F-4D97-AF65-F5344CB8AC3E}">
        <p14:creationId xmlns:p14="http://schemas.microsoft.com/office/powerpoint/2010/main" val="17980407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Modifiez les styles du texte du masque</a:t>
            </a:r>
          </a:p>
        </p:txBody>
      </p:sp>
      <p:sp>
        <p:nvSpPr>
          <p:cNvPr id="4" name="Espace réservé du contenu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Modifiez les styles du texte du masque</a:t>
            </a:r>
          </a:p>
        </p:txBody>
      </p:sp>
      <p:sp>
        <p:nvSpPr>
          <p:cNvPr id="6" name="Espace réservé du contenu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AEF1DA4C-0C68-4D23-9587-9CF43552CE7A}" type="datetimeFigureOut">
              <a:rPr lang="fr-FR" smtClean="0"/>
              <a:t>03/10/2025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A72E3F71-881A-40A8-89F6-0767FE9BE097}" type="slidenum">
              <a:rPr lang="fr-FR" smtClean="0"/>
              <a:t>‹N°›</a:t>
            </a:fld>
            <a:endParaRPr lang="fr-FR"/>
          </a:p>
        </p:txBody>
      </p:sp>
    </p:spTree>
    <p:extLst>
      <p:ext uri="{BB962C8B-B14F-4D97-AF65-F5344CB8AC3E}">
        <p14:creationId xmlns:p14="http://schemas.microsoft.com/office/powerpoint/2010/main" val="210053357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AEF1DA4C-0C68-4D23-9587-9CF43552CE7A}" type="datetimeFigureOut">
              <a:rPr lang="fr-FR" smtClean="0"/>
              <a:t>03/10/2025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A72E3F71-881A-40A8-89F6-0767FE9BE097}" type="slidenum">
              <a:rPr lang="fr-FR" smtClean="0"/>
              <a:t>‹N°›</a:t>
            </a:fld>
            <a:endParaRPr lang="fr-FR"/>
          </a:p>
        </p:txBody>
      </p:sp>
    </p:spTree>
    <p:extLst>
      <p:ext uri="{BB962C8B-B14F-4D97-AF65-F5344CB8AC3E}">
        <p14:creationId xmlns:p14="http://schemas.microsoft.com/office/powerpoint/2010/main" val="21108975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EF1DA4C-0C68-4D23-9587-9CF43552CE7A}" type="datetimeFigureOut">
              <a:rPr lang="fr-FR" smtClean="0"/>
              <a:t>03/10/2025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A72E3F71-881A-40A8-89F6-0767FE9BE097}" type="slidenum">
              <a:rPr lang="fr-FR" smtClean="0"/>
              <a:t>‹N°›</a:t>
            </a:fld>
            <a:endParaRPr lang="fr-FR"/>
          </a:p>
        </p:txBody>
      </p:sp>
    </p:spTree>
    <p:extLst>
      <p:ext uri="{BB962C8B-B14F-4D97-AF65-F5344CB8AC3E}">
        <p14:creationId xmlns:p14="http://schemas.microsoft.com/office/powerpoint/2010/main" val="1019071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04787"/>
            <a:ext cx="3008313" cy="871538"/>
          </a:xfrm>
        </p:spPr>
        <p:txBody>
          <a:bodyPr anchor="b"/>
          <a:lstStyle>
            <a:lvl1pPr algn="l">
              <a:defRPr sz="1500" b="1"/>
            </a:lvl1pPr>
          </a:lstStyle>
          <a:p>
            <a:r>
              <a:rPr lang="fr-FR"/>
              <a:t>Modifiez le style du titre</a:t>
            </a:r>
          </a:p>
        </p:txBody>
      </p:sp>
      <p:sp>
        <p:nvSpPr>
          <p:cNvPr id="3" name="Espace réservé du contenu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AEF1DA4C-0C68-4D23-9587-9CF43552CE7A}" type="datetimeFigureOut">
              <a:rPr lang="fr-FR" smtClean="0"/>
              <a:t>03/10/2025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72E3F71-881A-40A8-89F6-0767FE9BE097}" type="slidenum">
              <a:rPr lang="fr-FR" smtClean="0"/>
              <a:t>‹N°›</a:t>
            </a:fld>
            <a:endParaRPr lang="fr-FR"/>
          </a:p>
        </p:txBody>
      </p:sp>
    </p:spTree>
    <p:extLst>
      <p:ext uri="{BB962C8B-B14F-4D97-AF65-F5344CB8AC3E}">
        <p14:creationId xmlns:p14="http://schemas.microsoft.com/office/powerpoint/2010/main" val="163387854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3600450"/>
            <a:ext cx="5486400" cy="425054"/>
          </a:xfrm>
        </p:spPr>
        <p:txBody>
          <a:bodyPr anchor="b"/>
          <a:lstStyle>
            <a:lvl1pPr algn="l">
              <a:defRPr sz="1500" b="1"/>
            </a:lvl1pPr>
          </a:lstStyle>
          <a:p>
            <a:r>
              <a:rPr lang="fr-FR"/>
              <a:t>Modifiez le style du titre</a:t>
            </a:r>
          </a:p>
        </p:txBody>
      </p:sp>
      <p:sp>
        <p:nvSpPr>
          <p:cNvPr id="3" name="Espace réservé pour une image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AEF1DA4C-0C68-4D23-9587-9CF43552CE7A}" type="datetimeFigureOut">
              <a:rPr lang="fr-FR" smtClean="0"/>
              <a:t>03/10/2025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72E3F71-881A-40A8-89F6-0767FE9BE097}" type="slidenum">
              <a:rPr lang="fr-FR" smtClean="0"/>
              <a:t>‹N°›</a:t>
            </a:fld>
            <a:endParaRPr lang="fr-FR"/>
          </a:p>
        </p:txBody>
      </p:sp>
    </p:spTree>
    <p:extLst>
      <p:ext uri="{BB962C8B-B14F-4D97-AF65-F5344CB8AC3E}">
        <p14:creationId xmlns:p14="http://schemas.microsoft.com/office/powerpoint/2010/main" val="40569726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EF1DA4C-0C68-4D23-9587-9CF43552CE7A}" type="datetimeFigureOut">
              <a:rPr lang="fr-FR" smtClean="0"/>
              <a:t>03/10/2025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72E3F71-881A-40A8-89F6-0767FE9BE097}" type="slidenum">
              <a:rPr lang="fr-FR" smtClean="0"/>
              <a:t>‹N°›</a:t>
            </a:fld>
            <a:endParaRPr lang="fr-FR"/>
          </a:p>
        </p:txBody>
      </p:sp>
    </p:spTree>
    <p:extLst>
      <p:ext uri="{BB962C8B-B14F-4D97-AF65-F5344CB8AC3E}">
        <p14:creationId xmlns:p14="http://schemas.microsoft.com/office/powerpoint/2010/main" val="259895464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05980"/>
            <a:ext cx="2057400" cy="4388644"/>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05980"/>
            <a:ext cx="6019800" cy="4388644"/>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EF1DA4C-0C68-4D23-9587-9CF43552CE7A}" type="datetimeFigureOut">
              <a:rPr lang="fr-FR" smtClean="0"/>
              <a:t>03/10/2025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72E3F71-881A-40A8-89F6-0767FE9BE097}" type="slidenum">
              <a:rPr lang="fr-FR" smtClean="0"/>
              <a:t>‹N°›</a:t>
            </a:fld>
            <a:endParaRPr lang="fr-FR"/>
          </a:p>
        </p:txBody>
      </p:sp>
    </p:spTree>
    <p:extLst>
      <p:ext uri="{BB962C8B-B14F-4D97-AF65-F5344CB8AC3E}">
        <p14:creationId xmlns:p14="http://schemas.microsoft.com/office/powerpoint/2010/main" val="9102995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fr-FR"/>
              <a:t>Modifiez le style du titre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pPr lvl="0"/>
            <a:fld id="{50995F7D-7695-4DC8-8354-1E7B4807FC99}" type="datetime1">
              <a:rPr lang="es-ES" smtClean="0"/>
              <a:t>03/10/2025</a:t>
            </a:fld>
            <a:endParaRPr lang="es-ES"/>
          </a:p>
        </p:txBody>
      </p:sp>
      <p:sp>
        <p:nvSpPr>
          <p:cNvPr id="5" name="Footer Placeholder 4"/>
          <p:cNvSpPr>
            <a:spLocks noGrp="1"/>
          </p:cNvSpPr>
          <p:nvPr>
            <p:ph type="ftr" sz="quarter" idx="11"/>
          </p:nvPr>
        </p:nvSpPr>
        <p:spPr/>
        <p:txBody>
          <a:bodyPr/>
          <a:lstStyle/>
          <a:p>
            <a:pPr lvl="0"/>
            <a:r>
              <a:rPr lang="es-ES"/>
              <a:t>POISEUIL Marie - GRELL - 16/05/2024</a:t>
            </a:r>
          </a:p>
        </p:txBody>
      </p:sp>
      <p:sp>
        <p:nvSpPr>
          <p:cNvPr id="6" name="Slide Number Placeholder 5"/>
          <p:cNvSpPr>
            <a:spLocks noGrp="1"/>
          </p:cNvSpPr>
          <p:nvPr>
            <p:ph type="sldNum" sz="quarter" idx="12"/>
          </p:nvPr>
        </p:nvSpPr>
        <p:spPr/>
        <p:txBody>
          <a:body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2501374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lvl="0"/>
            <a:fld id="{4CA02741-D8DB-4024-8B8B-EED544946176}" type="datetime1">
              <a:rPr lang="es-ES" smtClean="0"/>
              <a:t>03/10/2025</a:t>
            </a:fld>
            <a:endParaRPr lang="es-ES"/>
          </a:p>
        </p:txBody>
      </p:sp>
      <p:sp>
        <p:nvSpPr>
          <p:cNvPr id="5" name="Footer Placeholder 4"/>
          <p:cNvSpPr>
            <a:spLocks noGrp="1"/>
          </p:cNvSpPr>
          <p:nvPr>
            <p:ph type="ftr" sz="quarter" idx="11"/>
          </p:nvPr>
        </p:nvSpPr>
        <p:spPr/>
        <p:txBody>
          <a:bodyPr/>
          <a:lstStyle/>
          <a:p>
            <a:pPr lvl="0"/>
            <a:r>
              <a:rPr lang="es-ES"/>
              <a:t>POISEUIL Marie - GRELL - 16/05/2024</a:t>
            </a:r>
          </a:p>
        </p:txBody>
      </p:sp>
      <p:sp>
        <p:nvSpPr>
          <p:cNvPr id="6" name="Slide Number Placeholder 5"/>
          <p:cNvSpPr>
            <a:spLocks noGrp="1"/>
          </p:cNvSpPr>
          <p:nvPr>
            <p:ph type="sldNum" sz="quarter" idx="12"/>
          </p:nvPr>
        </p:nvSpPr>
        <p:spPr/>
        <p:txBody>
          <a:body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810043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9542C1-B0C2-274A-49FF-80CA4F1FEA58}"/>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BA67555-D47D-1859-76D5-20E613EB3AF6}"/>
              </a:ext>
            </a:extLst>
          </p:cNvPr>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4" name="Espace réservé du pied de page 3">
            <a:extLst>
              <a:ext uri="{FF2B5EF4-FFF2-40B4-BE49-F238E27FC236}">
                <a16:creationId xmlns:a16="http://schemas.microsoft.com/office/drawing/2014/main" id="{D320BEF0-041C-F1B0-7C36-95082205B6B8}"/>
              </a:ext>
            </a:extLst>
          </p:cNvPr>
          <p:cNvSpPr>
            <a:spLocks noGrp="1"/>
          </p:cNvSpPr>
          <p:nvPr>
            <p:ph type="ftr" sz="quarter" idx="11"/>
          </p:nvPr>
        </p:nvSpPr>
        <p:spPr/>
        <p:txBody>
          <a:bodyPr/>
          <a:lstStyle/>
          <a:p>
            <a:pPr defTabSz="685800"/>
            <a:endParaRPr lang="fr-FR">
              <a:solidFill>
                <a:prstClr val="black">
                  <a:tint val="82000"/>
                </a:prstClr>
              </a:solidFill>
            </a:endParaRPr>
          </a:p>
        </p:txBody>
      </p:sp>
      <p:sp>
        <p:nvSpPr>
          <p:cNvPr id="5" name="Espace réservé du numéro de diapositive 4">
            <a:extLst>
              <a:ext uri="{FF2B5EF4-FFF2-40B4-BE49-F238E27FC236}">
                <a16:creationId xmlns:a16="http://schemas.microsoft.com/office/drawing/2014/main" id="{CBBBB750-3861-D54A-06B8-098929E93E7D}"/>
              </a:ext>
            </a:extLst>
          </p:cNvPr>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167715660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fr-FR"/>
              <a:t>Modifiez le style du titre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lvl="0"/>
            <a:fld id="{2CE4099B-326F-4477-BB04-C99FC8BC14D0}" type="datetime1">
              <a:rPr lang="es-ES" smtClean="0"/>
              <a:t>03/10/2025</a:t>
            </a:fld>
            <a:endParaRPr lang="es-ES"/>
          </a:p>
        </p:txBody>
      </p:sp>
      <p:sp>
        <p:nvSpPr>
          <p:cNvPr id="5" name="Footer Placeholder 4"/>
          <p:cNvSpPr>
            <a:spLocks noGrp="1"/>
          </p:cNvSpPr>
          <p:nvPr>
            <p:ph type="ftr" sz="quarter" idx="11"/>
          </p:nvPr>
        </p:nvSpPr>
        <p:spPr/>
        <p:txBody>
          <a:bodyPr/>
          <a:lstStyle/>
          <a:p>
            <a:pPr lvl="0"/>
            <a:r>
              <a:rPr lang="es-ES"/>
              <a:t>POISEUIL Marie - GRELL - 16/05/2024</a:t>
            </a:r>
          </a:p>
        </p:txBody>
      </p:sp>
      <p:sp>
        <p:nvSpPr>
          <p:cNvPr id="6" name="Slide Number Placeholder 5"/>
          <p:cNvSpPr>
            <a:spLocks noGrp="1"/>
          </p:cNvSpPr>
          <p:nvPr>
            <p:ph type="sldNum" sz="quarter" idx="12"/>
          </p:nvPr>
        </p:nvSpPr>
        <p:spPr/>
        <p:txBody>
          <a:body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40643520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pPr lvl="0"/>
            <a:fld id="{9653D339-8D28-47D7-BDE0-E83AF071711E}" type="datetime1">
              <a:rPr lang="es-ES" smtClean="0"/>
              <a:t>03/10/2025</a:t>
            </a:fld>
            <a:endParaRPr lang="es-ES"/>
          </a:p>
        </p:txBody>
      </p:sp>
      <p:sp>
        <p:nvSpPr>
          <p:cNvPr id="6" name="Footer Placeholder 5"/>
          <p:cNvSpPr>
            <a:spLocks noGrp="1"/>
          </p:cNvSpPr>
          <p:nvPr>
            <p:ph type="ftr" sz="quarter" idx="11"/>
          </p:nvPr>
        </p:nvSpPr>
        <p:spPr/>
        <p:txBody>
          <a:bodyPr/>
          <a:lstStyle/>
          <a:p>
            <a:pPr lvl="0"/>
            <a:r>
              <a:rPr lang="es-ES"/>
              <a:t>POISEUIL Marie - GRELL - 16/05/2024</a:t>
            </a:r>
          </a:p>
        </p:txBody>
      </p:sp>
      <p:sp>
        <p:nvSpPr>
          <p:cNvPr id="7" name="Slide Number Placeholder 6"/>
          <p:cNvSpPr>
            <a:spLocks noGrp="1"/>
          </p:cNvSpPr>
          <p:nvPr>
            <p:ph type="sldNum" sz="quarter" idx="12"/>
          </p:nvPr>
        </p:nvSpPr>
        <p:spPr/>
        <p:txBody>
          <a:body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14350097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4" name="Content Placeholder 3"/>
          <p:cNvSpPr>
            <a:spLocks noGrp="1"/>
          </p:cNvSpPr>
          <p:nvPr>
            <p:ph sz="half" idx="2"/>
          </p:nvPr>
        </p:nvSpPr>
        <p:spPr>
          <a:xfrm>
            <a:off x="629842" y="1878806"/>
            <a:ext cx="3868340" cy="2763441"/>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6" name="Content Placeholder 5"/>
          <p:cNvSpPr>
            <a:spLocks noGrp="1"/>
          </p:cNvSpPr>
          <p:nvPr>
            <p:ph sz="quarter" idx="4"/>
          </p:nvPr>
        </p:nvSpPr>
        <p:spPr>
          <a:xfrm>
            <a:off x="4629150" y="1878806"/>
            <a:ext cx="3887391" cy="2763441"/>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pPr lvl="0"/>
            <a:fld id="{A649FB79-CFAD-48F0-B6A6-CF1F2B829227}" type="datetime1">
              <a:rPr lang="es-ES" smtClean="0"/>
              <a:t>03/10/2025</a:t>
            </a:fld>
            <a:endParaRPr lang="es-ES"/>
          </a:p>
        </p:txBody>
      </p:sp>
      <p:sp>
        <p:nvSpPr>
          <p:cNvPr id="8" name="Footer Placeholder 7"/>
          <p:cNvSpPr>
            <a:spLocks noGrp="1"/>
          </p:cNvSpPr>
          <p:nvPr>
            <p:ph type="ftr" sz="quarter" idx="11"/>
          </p:nvPr>
        </p:nvSpPr>
        <p:spPr/>
        <p:txBody>
          <a:bodyPr/>
          <a:lstStyle/>
          <a:p>
            <a:pPr lvl="0"/>
            <a:r>
              <a:rPr lang="es-ES"/>
              <a:t>POISEUIL Marie - GRELL - 16/05/2024</a:t>
            </a:r>
          </a:p>
        </p:txBody>
      </p:sp>
      <p:sp>
        <p:nvSpPr>
          <p:cNvPr id="9" name="Slide Number Placeholder 8"/>
          <p:cNvSpPr>
            <a:spLocks noGrp="1"/>
          </p:cNvSpPr>
          <p:nvPr>
            <p:ph type="sldNum" sz="quarter" idx="12"/>
          </p:nvPr>
        </p:nvSpPr>
        <p:spPr/>
        <p:txBody>
          <a:body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40486162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pPr lvl="0"/>
            <a:fld id="{1A1E2E49-BBF4-483B-A3AB-B9A4EEF542C7}" type="datetime1">
              <a:rPr lang="es-ES" smtClean="0"/>
              <a:t>03/10/2025</a:t>
            </a:fld>
            <a:endParaRPr lang="es-ES"/>
          </a:p>
        </p:txBody>
      </p:sp>
      <p:sp>
        <p:nvSpPr>
          <p:cNvPr id="4" name="Footer Placeholder 3"/>
          <p:cNvSpPr>
            <a:spLocks noGrp="1"/>
          </p:cNvSpPr>
          <p:nvPr>
            <p:ph type="ftr" sz="quarter" idx="11"/>
          </p:nvPr>
        </p:nvSpPr>
        <p:spPr/>
        <p:txBody>
          <a:bodyPr/>
          <a:lstStyle/>
          <a:p>
            <a:pPr lvl="0"/>
            <a:r>
              <a:rPr lang="es-ES"/>
              <a:t>POISEUIL Marie - GRELL - 16/05/2024</a:t>
            </a:r>
          </a:p>
        </p:txBody>
      </p:sp>
      <p:sp>
        <p:nvSpPr>
          <p:cNvPr id="5" name="Slide Number Placeholder 4"/>
          <p:cNvSpPr>
            <a:spLocks noGrp="1"/>
          </p:cNvSpPr>
          <p:nvPr>
            <p:ph type="sldNum" sz="quarter" idx="12"/>
          </p:nvPr>
        </p:nvSpPr>
        <p:spPr/>
        <p:txBody>
          <a:body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419623940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fld id="{D10B7C8C-437F-4922-810C-5D4705E0DBE7}" type="datetime1">
              <a:rPr lang="es-ES" smtClean="0"/>
              <a:t>03/10/2025</a:t>
            </a:fld>
            <a:endParaRPr lang="es-ES"/>
          </a:p>
        </p:txBody>
      </p:sp>
      <p:sp>
        <p:nvSpPr>
          <p:cNvPr id="3" name="Footer Placeholder 2"/>
          <p:cNvSpPr>
            <a:spLocks noGrp="1"/>
          </p:cNvSpPr>
          <p:nvPr>
            <p:ph type="ftr" sz="quarter" idx="11"/>
          </p:nvPr>
        </p:nvSpPr>
        <p:spPr/>
        <p:txBody>
          <a:bodyPr/>
          <a:lstStyle/>
          <a:p>
            <a:pPr lvl="0"/>
            <a:r>
              <a:rPr lang="es-ES"/>
              <a:t>POISEUIL Marie - GRELL - 16/05/2024</a:t>
            </a:r>
          </a:p>
        </p:txBody>
      </p:sp>
      <p:sp>
        <p:nvSpPr>
          <p:cNvPr id="4" name="Slide Number Placeholder 3"/>
          <p:cNvSpPr>
            <a:spLocks noGrp="1"/>
          </p:cNvSpPr>
          <p:nvPr>
            <p:ph type="sldNum" sz="quarter" idx="12"/>
          </p:nvPr>
        </p:nvSpPr>
        <p:spPr/>
        <p:txBody>
          <a:body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15657427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fr-FR"/>
              <a:t>Modifiez le style du titre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Date Placeholder 4"/>
          <p:cNvSpPr>
            <a:spLocks noGrp="1"/>
          </p:cNvSpPr>
          <p:nvPr>
            <p:ph type="dt" sz="half" idx="10"/>
          </p:nvPr>
        </p:nvSpPr>
        <p:spPr/>
        <p:txBody>
          <a:bodyPr/>
          <a:lstStyle/>
          <a:p>
            <a:pPr lvl="0"/>
            <a:fld id="{3BB23AE7-BFCD-4069-94C0-A4903B0D6210}" type="datetime1">
              <a:rPr lang="es-ES" smtClean="0"/>
              <a:t>03/10/2025</a:t>
            </a:fld>
            <a:endParaRPr lang="es-ES"/>
          </a:p>
        </p:txBody>
      </p:sp>
      <p:sp>
        <p:nvSpPr>
          <p:cNvPr id="6" name="Footer Placeholder 5"/>
          <p:cNvSpPr>
            <a:spLocks noGrp="1"/>
          </p:cNvSpPr>
          <p:nvPr>
            <p:ph type="ftr" sz="quarter" idx="11"/>
          </p:nvPr>
        </p:nvSpPr>
        <p:spPr/>
        <p:txBody>
          <a:bodyPr/>
          <a:lstStyle/>
          <a:p>
            <a:pPr lvl="0"/>
            <a:r>
              <a:rPr lang="es-ES"/>
              <a:t>POISEUIL Marie - GRELL - 16/05/2024</a:t>
            </a:r>
          </a:p>
        </p:txBody>
      </p:sp>
      <p:sp>
        <p:nvSpPr>
          <p:cNvPr id="7" name="Slide Number Placeholder 6"/>
          <p:cNvSpPr>
            <a:spLocks noGrp="1"/>
          </p:cNvSpPr>
          <p:nvPr>
            <p:ph type="sldNum" sz="quarter" idx="12"/>
          </p:nvPr>
        </p:nvSpPr>
        <p:spPr/>
        <p:txBody>
          <a:body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16916708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Date Placeholder 4"/>
          <p:cNvSpPr>
            <a:spLocks noGrp="1"/>
          </p:cNvSpPr>
          <p:nvPr>
            <p:ph type="dt" sz="half" idx="10"/>
          </p:nvPr>
        </p:nvSpPr>
        <p:spPr/>
        <p:txBody>
          <a:bodyPr/>
          <a:lstStyle/>
          <a:p>
            <a:pPr lvl="0"/>
            <a:fld id="{A6FABF2F-9951-4756-ACE3-CACF16C1CC22}" type="datetime1">
              <a:rPr lang="es-ES" smtClean="0"/>
              <a:t>03/10/2025</a:t>
            </a:fld>
            <a:endParaRPr lang="es-ES"/>
          </a:p>
        </p:txBody>
      </p:sp>
      <p:sp>
        <p:nvSpPr>
          <p:cNvPr id="6" name="Footer Placeholder 5"/>
          <p:cNvSpPr>
            <a:spLocks noGrp="1"/>
          </p:cNvSpPr>
          <p:nvPr>
            <p:ph type="ftr" sz="quarter" idx="11"/>
          </p:nvPr>
        </p:nvSpPr>
        <p:spPr/>
        <p:txBody>
          <a:bodyPr/>
          <a:lstStyle/>
          <a:p>
            <a:pPr lvl="0"/>
            <a:r>
              <a:rPr lang="es-ES"/>
              <a:t>POISEUIL Marie - GRELL - 16/05/2024</a:t>
            </a:r>
          </a:p>
        </p:txBody>
      </p:sp>
      <p:sp>
        <p:nvSpPr>
          <p:cNvPr id="7" name="Slide Number Placeholder 6"/>
          <p:cNvSpPr>
            <a:spLocks noGrp="1"/>
          </p:cNvSpPr>
          <p:nvPr>
            <p:ph type="sldNum" sz="quarter" idx="12"/>
          </p:nvPr>
        </p:nvSpPr>
        <p:spPr/>
        <p:txBody>
          <a:body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142991386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lvl="0"/>
            <a:fld id="{84E16E89-7068-41F7-9BFD-A42710288E18}" type="datetime1">
              <a:rPr lang="es-ES" smtClean="0"/>
              <a:t>03/10/2025</a:t>
            </a:fld>
            <a:endParaRPr lang="es-ES"/>
          </a:p>
        </p:txBody>
      </p:sp>
      <p:sp>
        <p:nvSpPr>
          <p:cNvPr id="5" name="Footer Placeholder 4"/>
          <p:cNvSpPr>
            <a:spLocks noGrp="1"/>
          </p:cNvSpPr>
          <p:nvPr>
            <p:ph type="ftr" sz="quarter" idx="11"/>
          </p:nvPr>
        </p:nvSpPr>
        <p:spPr/>
        <p:txBody>
          <a:bodyPr/>
          <a:lstStyle/>
          <a:p>
            <a:pPr lvl="0"/>
            <a:r>
              <a:rPr lang="es-ES"/>
              <a:t>POISEUIL Marie - GRELL - 16/05/2024</a:t>
            </a:r>
          </a:p>
        </p:txBody>
      </p:sp>
      <p:sp>
        <p:nvSpPr>
          <p:cNvPr id="6" name="Slide Number Placeholder 5"/>
          <p:cNvSpPr>
            <a:spLocks noGrp="1"/>
          </p:cNvSpPr>
          <p:nvPr>
            <p:ph type="sldNum" sz="quarter" idx="12"/>
          </p:nvPr>
        </p:nvSpPr>
        <p:spPr/>
        <p:txBody>
          <a:body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36250386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lvl="0"/>
            <a:fld id="{BBFE951F-FF15-47FF-B263-A7F58E28A9CD}" type="datetime1">
              <a:rPr lang="es-ES" smtClean="0"/>
              <a:t>03/10/2025</a:t>
            </a:fld>
            <a:endParaRPr lang="es-ES"/>
          </a:p>
        </p:txBody>
      </p:sp>
      <p:sp>
        <p:nvSpPr>
          <p:cNvPr id="5" name="Footer Placeholder 4"/>
          <p:cNvSpPr>
            <a:spLocks noGrp="1"/>
          </p:cNvSpPr>
          <p:nvPr>
            <p:ph type="ftr" sz="quarter" idx="11"/>
          </p:nvPr>
        </p:nvSpPr>
        <p:spPr/>
        <p:txBody>
          <a:bodyPr/>
          <a:lstStyle/>
          <a:p>
            <a:pPr lvl="0"/>
            <a:r>
              <a:rPr lang="es-ES"/>
              <a:t>POISEUIL Marie - GRELL - 16/05/2024</a:t>
            </a:r>
          </a:p>
        </p:txBody>
      </p:sp>
      <p:sp>
        <p:nvSpPr>
          <p:cNvPr id="6" name="Slide Number Placeholder 5"/>
          <p:cNvSpPr>
            <a:spLocks noGrp="1"/>
          </p:cNvSpPr>
          <p:nvPr>
            <p:ph type="sldNum" sz="quarter" idx="12"/>
          </p:nvPr>
        </p:nvSpPr>
        <p:spPr/>
        <p:txBody>
          <a:body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332989427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47"/>
        <p:cNvGrpSpPr/>
        <p:nvPr/>
      </p:nvGrpSpPr>
      <p:grpSpPr>
        <a:xfrm>
          <a:off x="0" y="0"/>
          <a:ext cx="0" cy="0"/>
          <a:chOff x="0" y="0"/>
          <a:chExt cx="0" cy="0"/>
        </a:xfrm>
      </p:grpSpPr>
      <p:sp>
        <p:nvSpPr>
          <p:cNvPr id="55" name="Google Shape;55;p5"/>
          <p:cNvSpPr txBox="1">
            <a:spLocks noGrp="1"/>
          </p:cNvSpPr>
          <p:nvPr>
            <p:ph type="title"/>
          </p:nvPr>
        </p:nvSpPr>
        <p:spPr>
          <a:xfrm>
            <a:off x="179512" y="-30938"/>
            <a:ext cx="5486400" cy="771650"/>
          </a:xfrm>
          <a:prstGeom prst="rect">
            <a:avLst/>
          </a:prstGeom>
        </p:spPr>
        <p:txBody>
          <a:bodyPr spcFirstLastPara="1" wrap="square" lIns="0" tIns="0" rIns="0" bIns="0" anchor="ctr" anchorCtr="0">
            <a:noAutofit/>
          </a:bodyPr>
          <a:lstStyle>
            <a:lvl1pPr lvl="0">
              <a:spcBef>
                <a:spcPts val="0"/>
              </a:spcBef>
              <a:spcAft>
                <a:spcPts val="0"/>
              </a:spcAft>
              <a:buSzPts val="3200"/>
              <a:buNone/>
              <a:defRPr sz="2800"/>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dirty="0"/>
          </a:p>
        </p:txBody>
      </p:sp>
      <p:sp>
        <p:nvSpPr>
          <p:cNvPr id="56" name="Google Shape;56;p5"/>
          <p:cNvSpPr txBox="1">
            <a:spLocks noGrp="1"/>
          </p:cNvSpPr>
          <p:nvPr>
            <p:ph type="body" idx="1"/>
          </p:nvPr>
        </p:nvSpPr>
        <p:spPr>
          <a:xfrm>
            <a:off x="179512" y="1105042"/>
            <a:ext cx="8208912" cy="3452702"/>
          </a:xfrm>
          <a:prstGeom prst="rect">
            <a:avLst/>
          </a:prstGeom>
        </p:spPr>
        <p:txBody>
          <a:bodyPr spcFirstLastPara="1" wrap="square" lIns="0" tIns="0" rIns="0" bIns="0" anchor="t" anchorCtr="0">
            <a:noAutofit/>
          </a:bodyPr>
          <a:lstStyle>
            <a:lvl1pPr marL="457189" lvl="0" indent="-380990">
              <a:spcBef>
                <a:spcPts val="600"/>
              </a:spcBef>
              <a:spcAft>
                <a:spcPts val="0"/>
              </a:spcAft>
              <a:buSzPts val="2400"/>
              <a:buChar char="▰"/>
              <a:defRPr/>
            </a:lvl1pPr>
            <a:lvl2pPr marL="914378" lvl="1" indent="-380990">
              <a:spcBef>
                <a:spcPts val="0"/>
              </a:spcBef>
              <a:spcAft>
                <a:spcPts val="0"/>
              </a:spcAft>
              <a:buSzPts val="2400"/>
              <a:buFont typeface="Wingdings" panose="05000000000000000000" pitchFamily="2" charset="2"/>
              <a:buChar char="§"/>
              <a:defRPr>
                <a:solidFill>
                  <a:schemeClr val="tx1"/>
                </a:solidFill>
              </a:defRPr>
            </a:lvl2pPr>
            <a:lvl3pPr marL="1371566" lvl="2" indent="-380990">
              <a:spcBef>
                <a:spcPts val="0"/>
              </a:spcBef>
              <a:spcAft>
                <a:spcPts val="0"/>
              </a:spcAft>
              <a:buClr>
                <a:schemeClr val="accent1">
                  <a:lumMod val="60000"/>
                  <a:lumOff val="40000"/>
                </a:schemeClr>
              </a:buClr>
              <a:buSzPts val="2400"/>
              <a:buFont typeface="Arial" panose="020B0604020202020204" pitchFamily="34" charset="0"/>
              <a:buChar char="•"/>
              <a:defRPr/>
            </a:lvl3pPr>
            <a:lvl4pPr marL="1828754" lvl="3" indent="-380990">
              <a:spcBef>
                <a:spcPts val="0"/>
              </a:spcBef>
              <a:spcAft>
                <a:spcPts val="0"/>
              </a:spcAft>
              <a:buSzPts val="2400"/>
              <a:buChar char="▰"/>
              <a:defRPr/>
            </a:lvl4pPr>
            <a:lvl5pPr marL="2285943" lvl="4" indent="-380990">
              <a:spcBef>
                <a:spcPts val="0"/>
              </a:spcBef>
              <a:spcAft>
                <a:spcPts val="0"/>
              </a:spcAft>
              <a:buSzPts val="2400"/>
              <a:buChar char="▰"/>
              <a:defRPr/>
            </a:lvl5pPr>
            <a:lvl6pPr marL="2743132" lvl="5" indent="-380990">
              <a:spcBef>
                <a:spcPts val="0"/>
              </a:spcBef>
              <a:spcAft>
                <a:spcPts val="0"/>
              </a:spcAft>
              <a:buSzPts val="2400"/>
              <a:buChar char="▰"/>
              <a:defRPr/>
            </a:lvl6pPr>
            <a:lvl7pPr marL="3200320" lvl="6" indent="-380990">
              <a:spcBef>
                <a:spcPts val="0"/>
              </a:spcBef>
              <a:spcAft>
                <a:spcPts val="0"/>
              </a:spcAft>
              <a:buSzPts val="2400"/>
              <a:buChar char="▰"/>
              <a:defRPr/>
            </a:lvl7pPr>
            <a:lvl8pPr marL="3657509" lvl="7" indent="-380990">
              <a:spcBef>
                <a:spcPts val="0"/>
              </a:spcBef>
              <a:spcAft>
                <a:spcPts val="0"/>
              </a:spcAft>
              <a:buSzPts val="2400"/>
              <a:buChar char="▰"/>
              <a:defRPr/>
            </a:lvl8pPr>
            <a:lvl9pPr marL="4114697" lvl="8" indent="-380990">
              <a:spcBef>
                <a:spcPts val="0"/>
              </a:spcBef>
              <a:spcAft>
                <a:spcPts val="0"/>
              </a:spcAft>
              <a:buSzPts val="2400"/>
              <a:buChar char="▰"/>
              <a:defRPr/>
            </a:lvl9pPr>
          </a:lstStyle>
          <a:p>
            <a:endParaRPr lang="fr-FR" dirty="0"/>
          </a:p>
          <a:p>
            <a:pPr lvl="1"/>
            <a:endParaRPr lang="fr-FR" dirty="0"/>
          </a:p>
          <a:p>
            <a:pPr lvl="2"/>
            <a:endParaRPr dirty="0"/>
          </a:p>
        </p:txBody>
      </p:sp>
      <p:sp>
        <p:nvSpPr>
          <p:cNvPr id="57" name="Google Shape;57;p5"/>
          <p:cNvSpPr txBox="1">
            <a:spLocks noGrp="1"/>
          </p:cNvSpPr>
          <p:nvPr>
            <p:ph type="sldNum" idx="12"/>
          </p:nvPr>
        </p:nvSpPr>
        <p:spPr>
          <a:xfrm>
            <a:off x="8460432" y="4731990"/>
            <a:ext cx="481500" cy="245100"/>
          </a:xfrm>
          <a:prstGeom prst="rect">
            <a:avLst/>
          </a:prstGeom>
        </p:spPr>
        <p:txBody>
          <a:bodyPr spcFirstLastPara="1" wrap="square" lIns="0" tIns="0" rIns="0" bIns="0" anchor="b" anchorCtr="0">
            <a:noAutofit/>
          </a:bodyPr>
          <a:lstStyle>
            <a:lvl1pPr lvl="0">
              <a:buNone/>
              <a:defRPr sz="100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fr-FR" smtClean="0"/>
              <a:pPr/>
              <a:t>‹N°›</a:t>
            </a:fld>
            <a:endParaRPr lang="fr-FR" dirty="0"/>
          </a:p>
        </p:txBody>
      </p:sp>
    </p:spTree>
    <p:extLst>
      <p:ext uri="{BB962C8B-B14F-4D97-AF65-F5344CB8AC3E}">
        <p14:creationId xmlns:p14="http://schemas.microsoft.com/office/powerpoint/2010/main" val="1416242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CD6A574-EC05-7F4B-B5A5-FC50D2DE0B61}"/>
              </a:ext>
            </a:extLst>
          </p:cNvPr>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3" name="Espace réservé du pied de page 2">
            <a:extLst>
              <a:ext uri="{FF2B5EF4-FFF2-40B4-BE49-F238E27FC236}">
                <a16:creationId xmlns:a16="http://schemas.microsoft.com/office/drawing/2014/main" id="{2AEA8E57-B732-A2B1-D3EF-82979EE33243}"/>
              </a:ext>
            </a:extLst>
          </p:cNvPr>
          <p:cNvSpPr>
            <a:spLocks noGrp="1"/>
          </p:cNvSpPr>
          <p:nvPr>
            <p:ph type="ftr" sz="quarter" idx="11"/>
          </p:nvPr>
        </p:nvSpPr>
        <p:spPr/>
        <p:txBody>
          <a:bodyPr/>
          <a:lstStyle/>
          <a:p>
            <a:pPr defTabSz="685800"/>
            <a:endParaRPr lang="fr-FR">
              <a:solidFill>
                <a:prstClr val="black">
                  <a:tint val="82000"/>
                </a:prstClr>
              </a:solidFill>
            </a:endParaRPr>
          </a:p>
        </p:txBody>
      </p:sp>
      <p:sp>
        <p:nvSpPr>
          <p:cNvPr id="4" name="Espace réservé du numéro de diapositive 3">
            <a:extLst>
              <a:ext uri="{FF2B5EF4-FFF2-40B4-BE49-F238E27FC236}">
                <a16:creationId xmlns:a16="http://schemas.microsoft.com/office/drawing/2014/main" id="{3C266E96-A03D-B532-7123-21F4F2CC8F01}"/>
              </a:ext>
            </a:extLst>
          </p:cNvPr>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155507236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userDrawn="1">
  <p:cSld name="1_Diapositive de titre">
    <p:bg>
      <p:bgPr>
        <a:solidFill>
          <a:schemeClr val="bg1">
            <a:lumMod val="95000"/>
          </a:schemeClr>
        </a:solidFill>
        <a:effectLst/>
      </p:bgPr>
    </p:bg>
    <p:spTree>
      <p:nvGrpSpPr>
        <p:cNvPr id="1" name=""/>
        <p:cNvGrpSpPr/>
        <p:nvPr/>
      </p:nvGrpSpPr>
      <p:grpSpPr>
        <a:xfrm>
          <a:off x="0" y="0"/>
          <a:ext cx="0" cy="0"/>
          <a:chOff x="0" y="0"/>
          <a:chExt cx="0" cy="0"/>
        </a:xfrm>
      </p:grpSpPr>
      <p:sp>
        <p:nvSpPr>
          <p:cNvPr id="41" name="Espace réservé d’image 40">
            <a:extLst>
              <a:ext uri="{FF2B5EF4-FFF2-40B4-BE49-F238E27FC236}">
                <a16:creationId xmlns:a16="http://schemas.microsoft.com/office/drawing/2014/main" id="{EB7F0EE8-BE52-4A79-8FC8-4A2487FA01FC}"/>
              </a:ext>
            </a:extLst>
          </p:cNvPr>
          <p:cNvSpPr>
            <a:spLocks noGrp="1"/>
          </p:cNvSpPr>
          <p:nvPr>
            <p:ph type="pic" sz="quarter" idx="10" hasCustomPrompt="1"/>
          </p:nvPr>
        </p:nvSpPr>
        <p:spPr>
          <a:xfrm>
            <a:off x="0" y="0"/>
            <a:ext cx="7335441" cy="5103019"/>
          </a:xfrm>
          <a:solidFill>
            <a:schemeClr val="bg1">
              <a:lumMod val="85000"/>
            </a:schemeClr>
          </a:solidFill>
        </p:spPr>
        <p:txBody>
          <a:bodyPr tIns="1728000" rtlCol="0" anchor="t"/>
          <a:lstStyle>
            <a:lvl1pPr marL="0" indent="0" algn="ctr">
              <a:buNone/>
              <a:defRPr sz="900" i="1">
                <a:latin typeface="Times New Roman" panose="02020603050405020304" pitchFamily="18" charset="0"/>
                <a:cs typeface="Times New Roman" panose="02020603050405020304" pitchFamily="18" charset="0"/>
              </a:defRPr>
            </a:lvl1pPr>
          </a:lstStyle>
          <a:p>
            <a:pPr rtl="0"/>
            <a:r>
              <a:rPr lang="fr-FR" noProof="0"/>
              <a:t>Insérez ou glissez-déplacez votre photo ici</a:t>
            </a:r>
          </a:p>
        </p:txBody>
      </p:sp>
      <p:sp>
        <p:nvSpPr>
          <p:cNvPr id="2" name="Titr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400300" y="2108290"/>
            <a:ext cx="6743700" cy="945971"/>
          </a:xfrm>
          <a:solidFill>
            <a:schemeClr val="bg1"/>
          </a:solidFill>
        </p:spPr>
        <p:txBody>
          <a:bodyPr vert="horz" lIns="180000" tIns="360000" rIns="252000" bIns="180000" rtlCol="0" anchor="t">
            <a:noAutofit/>
          </a:bodyPr>
          <a:lstStyle>
            <a:lvl1pPr algn="r">
              <a:defRPr lang="en-ZA" sz="3000" b="1" spc="-225" dirty="0"/>
            </a:lvl1pPr>
          </a:lstStyle>
          <a:p>
            <a:pPr lvl="0" algn="r" rtl="0"/>
            <a:r>
              <a:rPr lang="fr-FR" noProof="0" dirty="0"/>
              <a:t>Cliquez pour modifier le titre de la présentation</a:t>
            </a:r>
          </a:p>
        </p:txBody>
      </p:sp>
      <p:sp>
        <p:nvSpPr>
          <p:cNvPr id="3" name="Sous-titre 2">
            <a:extLst>
              <a:ext uri="{FF2B5EF4-FFF2-40B4-BE49-F238E27FC236}">
                <a16:creationId xmlns:a16="http://schemas.microsoft.com/office/drawing/2014/main" id="{C9980B88-3F4A-4688-9ED0-17EF37E62D93}"/>
              </a:ext>
            </a:extLst>
          </p:cNvPr>
          <p:cNvSpPr>
            <a:spLocks noGrp="1"/>
          </p:cNvSpPr>
          <p:nvPr>
            <p:ph type="subTitle" idx="1"/>
          </p:nvPr>
        </p:nvSpPr>
        <p:spPr>
          <a:xfrm>
            <a:off x="2400300" y="3045779"/>
            <a:ext cx="4935141" cy="435691"/>
          </a:xfrm>
          <a:solidFill>
            <a:schemeClr val="tx1">
              <a:alpha val="80000"/>
            </a:schemeClr>
          </a:solidFill>
        </p:spPr>
        <p:txBody>
          <a:bodyPr vert="horz" lIns="180000" tIns="180000" rIns="180000" bIns="180000" rtlCol="0">
            <a:noAutofit/>
          </a:bodyPr>
          <a:lstStyle>
            <a:lvl1pPr marL="0" indent="0" algn="r">
              <a:buNone/>
              <a:defRPr lang="en-ZA" dirty="0">
                <a:solidFill>
                  <a:schemeClr val="bg1"/>
                </a:solidFill>
              </a:defRPr>
            </a:lvl1pPr>
          </a:lstStyle>
          <a:p>
            <a:pPr marL="200025" lvl="0" indent="-200025" algn="ctr" rtl="0"/>
            <a:r>
              <a:rPr lang="fr-FR" noProof="0"/>
              <a:t>Modifier le style des sous-titres du masque</a:t>
            </a:r>
          </a:p>
        </p:txBody>
      </p:sp>
      <p:sp>
        <p:nvSpPr>
          <p:cNvPr id="13" name="Rectangle 12">
            <a:extLst>
              <a:ext uri="{FF2B5EF4-FFF2-40B4-BE49-F238E27FC236}">
                <a16:creationId xmlns:a16="http://schemas.microsoft.com/office/drawing/2014/main" id="{EC0FBB1B-4F0E-4365-BF27-3150FC6C3B90}"/>
              </a:ext>
            </a:extLst>
          </p:cNvPr>
          <p:cNvSpPr/>
          <p:nvPr userDrawn="1"/>
        </p:nvSpPr>
        <p:spPr>
          <a:xfrm>
            <a:off x="7335078" y="5102513"/>
            <a:ext cx="1484923" cy="4098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sz="1350" noProof="0"/>
          </a:p>
        </p:txBody>
      </p:sp>
      <p:sp>
        <p:nvSpPr>
          <p:cNvPr id="14" name="Rectangle 13">
            <a:extLst>
              <a:ext uri="{FF2B5EF4-FFF2-40B4-BE49-F238E27FC236}">
                <a16:creationId xmlns:a16="http://schemas.microsoft.com/office/drawing/2014/main" id="{7A13D8A8-6C3D-4527-959D-41C3213F7F02}"/>
              </a:ext>
            </a:extLst>
          </p:cNvPr>
          <p:cNvSpPr/>
          <p:nvPr userDrawn="1"/>
        </p:nvSpPr>
        <p:spPr>
          <a:xfrm>
            <a:off x="0" y="5102513"/>
            <a:ext cx="7335078" cy="40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sz="1350" noProof="0"/>
          </a:p>
        </p:txBody>
      </p:sp>
      <p:sp>
        <p:nvSpPr>
          <p:cNvPr id="15" name="Rectangle 14">
            <a:extLst>
              <a:ext uri="{FF2B5EF4-FFF2-40B4-BE49-F238E27FC236}">
                <a16:creationId xmlns:a16="http://schemas.microsoft.com/office/drawing/2014/main" id="{9504A767-1C0B-484E-BF7D-CD42D30A52EE}"/>
              </a:ext>
            </a:extLst>
          </p:cNvPr>
          <p:cNvSpPr/>
          <p:nvPr userDrawn="1"/>
        </p:nvSpPr>
        <p:spPr>
          <a:xfrm>
            <a:off x="8820000" y="5102513"/>
            <a:ext cx="324000" cy="409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sz="1350" noProof="0"/>
          </a:p>
        </p:txBody>
      </p:sp>
      <p:sp>
        <p:nvSpPr>
          <p:cNvPr id="8" name="Rectangle 7">
            <a:extLst>
              <a:ext uri="{FF2B5EF4-FFF2-40B4-BE49-F238E27FC236}">
                <a16:creationId xmlns:a16="http://schemas.microsoft.com/office/drawing/2014/main" id="{51DD44D8-4A8F-4693-B90A-166855B29D25}"/>
              </a:ext>
            </a:extLst>
          </p:cNvPr>
          <p:cNvSpPr/>
          <p:nvPr userDrawn="1"/>
        </p:nvSpPr>
        <p:spPr>
          <a:xfrm>
            <a:off x="7335441" y="2023959"/>
            <a:ext cx="1808559" cy="861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sz="1350" noProof="0"/>
          </a:p>
        </p:txBody>
      </p:sp>
    </p:spTree>
    <p:extLst>
      <p:ext uri="{BB962C8B-B14F-4D97-AF65-F5344CB8AC3E}">
        <p14:creationId xmlns:p14="http://schemas.microsoft.com/office/powerpoint/2010/main" val="325512731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Vide">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16D0504D-4610-4E9E-A2DB-8B701F044BBC}"/>
              </a:ext>
            </a:extLst>
          </p:cNvPr>
          <p:cNvSpPr>
            <a:spLocks noGrp="1"/>
          </p:cNvSpPr>
          <p:nvPr>
            <p:ph type="ftr" sz="quarter" idx="12"/>
          </p:nvPr>
        </p:nvSpPr>
        <p:spPr/>
        <p:txBody>
          <a:bodyPr rtlCol="0"/>
          <a:lstStyle/>
          <a:p>
            <a:pPr rtl="0"/>
            <a:r>
              <a:rPr lang="fr-FR" noProof="0"/>
              <a:t>Ajouter un pied de page</a:t>
            </a:r>
          </a:p>
        </p:txBody>
      </p:sp>
      <p:sp>
        <p:nvSpPr>
          <p:cNvPr id="3" name="Espace réservé du numéro de diapositive 2">
            <a:extLst>
              <a:ext uri="{FF2B5EF4-FFF2-40B4-BE49-F238E27FC236}">
                <a16:creationId xmlns:a16="http://schemas.microsoft.com/office/drawing/2014/main" id="{A95CDFA7-DEA3-4BBE-8D70-0AF654A1E6FF}"/>
              </a:ext>
            </a:extLst>
          </p:cNvPr>
          <p:cNvSpPr>
            <a:spLocks noGrp="1"/>
          </p:cNvSpPr>
          <p:nvPr>
            <p:ph type="sldNum" sz="quarter" idx="13"/>
          </p:nvPr>
        </p:nvSpPr>
        <p:spPr/>
        <p:txBody>
          <a:bodyPr rtlCol="0"/>
          <a:lstStyle/>
          <a:p>
            <a:pPr rtl="0"/>
            <a:fld id="{19B51A1E-902D-48AF-9020-955120F399B6}" type="slidenum">
              <a:rPr lang="fr-FR" noProof="0" smtClean="0"/>
              <a:pPr rtl="0"/>
              <a:t>‹N°›</a:t>
            </a:fld>
            <a:endParaRPr lang="fr-FR" noProof="0"/>
          </a:p>
        </p:txBody>
      </p:sp>
      <p:sp>
        <p:nvSpPr>
          <p:cNvPr id="4" name="Titre 3">
            <a:extLst>
              <a:ext uri="{FF2B5EF4-FFF2-40B4-BE49-F238E27FC236}">
                <a16:creationId xmlns:a16="http://schemas.microsoft.com/office/drawing/2014/main" id="{90694D9D-C633-4D52-965E-E5BBD9883037}"/>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198024930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3_Vide">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16D0504D-4610-4E9E-A2DB-8B701F044BBC}"/>
              </a:ext>
            </a:extLst>
          </p:cNvPr>
          <p:cNvSpPr>
            <a:spLocks noGrp="1"/>
          </p:cNvSpPr>
          <p:nvPr>
            <p:ph type="ftr" sz="quarter" idx="12"/>
          </p:nvPr>
        </p:nvSpPr>
        <p:spPr/>
        <p:txBody>
          <a:bodyPr rtlCol="0"/>
          <a:lstStyle/>
          <a:p>
            <a:pPr rtl="0"/>
            <a:r>
              <a:rPr lang="fr-FR" noProof="0"/>
              <a:t>Ajouter un pied de page</a:t>
            </a:r>
          </a:p>
        </p:txBody>
      </p:sp>
      <p:sp>
        <p:nvSpPr>
          <p:cNvPr id="3" name="Espace réservé du numéro de diapositive 2">
            <a:extLst>
              <a:ext uri="{FF2B5EF4-FFF2-40B4-BE49-F238E27FC236}">
                <a16:creationId xmlns:a16="http://schemas.microsoft.com/office/drawing/2014/main" id="{A95CDFA7-DEA3-4BBE-8D70-0AF654A1E6FF}"/>
              </a:ext>
            </a:extLst>
          </p:cNvPr>
          <p:cNvSpPr>
            <a:spLocks noGrp="1"/>
          </p:cNvSpPr>
          <p:nvPr>
            <p:ph type="sldNum" sz="quarter" idx="13"/>
          </p:nvPr>
        </p:nvSpPr>
        <p:spPr/>
        <p:txBody>
          <a:bodyPr rtlCol="0"/>
          <a:lstStyle/>
          <a:p>
            <a:pPr rtl="0"/>
            <a:fld id="{19B51A1E-902D-48AF-9020-955120F399B6}" type="slidenum">
              <a:rPr lang="fr-FR" noProof="0" smtClean="0"/>
              <a:pPr rtl="0"/>
              <a:t>‹N°›</a:t>
            </a:fld>
            <a:endParaRPr lang="fr-FR" noProof="0"/>
          </a:p>
        </p:txBody>
      </p:sp>
      <p:sp>
        <p:nvSpPr>
          <p:cNvPr id="4" name="Titre 3">
            <a:extLst>
              <a:ext uri="{FF2B5EF4-FFF2-40B4-BE49-F238E27FC236}">
                <a16:creationId xmlns:a16="http://schemas.microsoft.com/office/drawing/2014/main" id="{90694D9D-C633-4D52-965E-E5BBD9883037}"/>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316781024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grpSp>
        <p:nvGrpSpPr>
          <p:cNvPr id="10" name="Google Shape;10;p2"/>
          <p:cNvGrpSpPr/>
          <p:nvPr/>
        </p:nvGrpSpPr>
        <p:grpSpPr>
          <a:xfrm>
            <a:off x="-119" y="-200"/>
            <a:ext cx="9143821" cy="5142886"/>
            <a:chOff x="2973586" y="5250656"/>
            <a:chExt cx="2856819" cy="1606800"/>
          </a:xfrm>
        </p:grpSpPr>
        <p:sp>
          <p:nvSpPr>
            <p:cNvPr id="11" name="Google Shape;11;p2"/>
            <p:cNvSpPr/>
            <p:nvPr/>
          </p:nvSpPr>
          <p:spPr>
            <a:xfrm>
              <a:off x="2973586" y="6221960"/>
              <a:ext cx="2856819" cy="635496"/>
            </a:xfrm>
            <a:custGeom>
              <a:avLst/>
              <a:gdLst/>
              <a:ahLst/>
              <a:cxnLst/>
              <a:rect l="l" t="t" r="r" b="b"/>
              <a:pathLst>
                <a:path w="2856819" h="635496" extrusionOk="0">
                  <a:moveTo>
                    <a:pt x="0" y="636040"/>
                  </a:moveTo>
                  <a:lnTo>
                    <a:pt x="2856819" y="636040"/>
                  </a:lnTo>
                  <a:lnTo>
                    <a:pt x="2856819" y="0"/>
                  </a:lnTo>
                  <a:lnTo>
                    <a:pt x="0" y="503857"/>
                  </a:lnTo>
                  <a:lnTo>
                    <a:pt x="0" y="63604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 name="Google Shape;12;p2"/>
            <p:cNvSpPr/>
            <p:nvPr/>
          </p:nvSpPr>
          <p:spPr>
            <a:xfrm>
              <a:off x="2973586" y="6067738"/>
              <a:ext cx="642784" cy="385464"/>
            </a:xfrm>
            <a:custGeom>
              <a:avLst/>
              <a:gdLst/>
              <a:ahLst/>
              <a:cxnLst/>
              <a:rect l="l" t="t" r="r" b="b"/>
              <a:pathLst>
                <a:path w="642784" h="385464" extrusionOk="0">
                  <a:moveTo>
                    <a:pt x="0" y="113368"/>
                  </a:moveTo>
                  <a:lnTo>
                    <a:pt x="0" y="385724"/>
                  </a:lnTo>
                  <a:lnTo>
                    <a:pt x="642784" y="272355"/>
                  </a:lnTo>
                  <a:lnTo>
                    <a:pt x="642784" y="0"/>
                  </a:lnTo>
                  <a:lnTo>
                    <a:pt x="0" y="113368"/>
                  </a:lnTo>
                  <a:close/>
                </a:path>
              </a:pathLst>
            </a:custGeom>
            <a:gradFill>
              <a:gsLst>
                <a:gs pos="0">
                  <a:srgbClr val="00001A">
                    <a:alpha val="7843"/>
                  </a:srgbClr>
                </a:gs>
                <a:gs pos="100000">
                  <a:srgbClr val="00001A">
                    <a:alpha val="1960"/>
                  </a:srgbClr>
                </a:gs>
              </a:gsLst>
              <a:lin ang="599887"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 name="Google Shape;13;p2"/>
            <p:cNvSpPr/>
            <p:nvPr/>
          </p:nvSpPr>
          <p:spPr>
            <a:xfrm>
              <a:off x="3378302" y="5250656"/>
              <a:ext cx="1781048" cy="314027"/>
            </a:xfrm>
            <a:custGeom>
              <a:avLst/>
              <a:gdLst/>
              <a:ahLst/>
              <a:cxnLst/>
              <a:rect l="l" t="t" r="r" b="b"/>
              <a:pathLst>
                <a:path w="1781048" h="314027" extrusionOk="0">
                  <a:moveTo>
                    <a:pt x="238155" y="0"/>
                  </a:moveTo>
                  <a:lnTo>
                    <a:pt x="0" y="42004"/>
                  </a:lnTo>
                  <a:lnTo>
                    <a:pt x="0" y="314359"/>
                  </a:lnTo>
                  <a:lnTo>
                    <a:pt x="1782389" y="0"/>
                  </a:lnTo>
                  <a:lnTo>
                    <a:pt x="238155" y="0"/>
                  </a:lnTo>
                  <a:close/>
                </a:path>
              </a:pathLst>
            </a:custGeom>
            <a:gradFill>
              <a:gsLst>
                <a:gs pos="0">
                  <a:srgbClr val="00001A">
                    <a:alpha val="7843"/>
                  </a:srgbClr>
                </a:gs>
                <a:gs pos="100000">
                  <a:srgbClr val="00001A">
                    <a:alpha val="1960"/>
                  </a:srgbClr>
                </a:gs>
              </a:gsLst>
              <a:lin ang="599887"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 name="Google Shape;14;p2"/>
            <p:cNvSpPr/>
            <p:nvPr/>
          </p:nvSpPr>
          <p:spPr>
            <a:xfrm>
              <a:off x="4790344" y="5404894"/>
              <a:ext cx="1040060" cy="455414"/>
            </a:xfrm>
            <a:custGeom>
              <a:avLst/>
              <a:gdLst/>
              <a:ahLst/>
              <a:cxnLst/>
              <a:rect l="l" t="t" r="r" b="b"/>
              <a:pathLst>
                <a:path w="1040060" h="455414" extrusionOk="0">
                  <a:moveTo>
                    <a:pt x="1040061" y="0"/>
                  </a:moveTo>
                  <a:lnTo>
                    <a:pt x="0" y="184194"/>
                  </a:lnTo>
                  <a:lnTo>
                    <a:pt x="0" y="456550"/>
                  </a:lnTo>
                  <a:lnTo>
                    <a:pt x="1040061" y="272355"/>
                  </a:lnTo>
                  <a:lnTo>
                    <a:pt x="1040061" y="0"/>
                  </a:lnTo>
                  <a:close/>
                </a:path>
              </a:pathLst>
            </a:custGeom>
            <a:gradFill>
              <a:gsLst>
                <a:gs pos="0">
                  <a:srgbClr val="00001A">
                    <a:alpha val="1960"/>
                  </a:srgbClr>
                </a:gs>
                <a:gs pos="100000">
                  <a:srgbClr val="00001A">
                    <a:alpha val="7843"/>
                  </a:srgbClr>
                </a:gs>
              </a:gsLst>
              <a:lin ang="599887"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Google Shape;15;p2"/>
            <p:cNvSpPr/>
            <p:nvPr/>
          </p:nvSpPr>
          <p:spPr>
            <a:xfrm>
              <a:off x="2973586" y="6263466"/>
              <a:ext cx="1077258" cy="461367"/>
            </a:xfrm>
            <a:custGeom>
              <a:avLst/>
              <a:gdLst/>
              <a:ahLst/>
              <a:cxnLst/>
              <a:rect l="l" t="t" r="r" b="b"/>
              <a:pathLst>
                <a:path w="1077258" h="461367" extrusionOk="0">
                  <a:moveTo>
                    <a:pt x="0" y="189996"/>
                  </a:moveTo>
                  <a:lnTo>
                    <a:pt x="0" y="462351"/>
                  </a:lnTo>
                  <a:lnTo>
                    <a:pt x="1077259" y="272355"/>
                  </a:lnTo>
                  <a:lnTo>
                    <a:pt x="1077259" y="0"/>
                  </a:lnTo>
                  <a:lnTo>
                    <a:pt x="0" y="189996"/>
                  </a:lnTo>
                  <a:close/>
                </a:path>
              </a:pathLst>
            </a:custGeom>
            <a:gradFill>
              <a:gsLst>
                <a:gs pos="0">
                  <a:srgbClr val="FFFFFF">
                    <a:alpha val="11764"/>
                  </a:srgbClr>
                </a:gs>
                <a:gs pos="100000">
                  <a:srgbClr val="FFFFFF">
                    <a:alpha val="4705"/>
                  </a:srgbClr>
                </a:gs>
              </a:gsLst>
              <a:lin ang="599887"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Google Shape;16;p2"/>
            <p:cNvSpPr/>
            <p:nvPr/>
          </p:nvSpPr>
          <p:spPr>
            <a:xfrm>
              <a:off x="5531332" y="5949605"/>
              <a:ext cx="299073" cy="324445"/>
            </a:xfrm>
            <a:custGeom>
              <a:avLst/>
              <a:gdLst/>
              <a:ahLst/>
              <a:cxnLst/>
              <a:rect l="l" t="t" r="r" b="b"/>
              <a:pathLst>
                <a:path w="299073" h="324445" extrusionOk="0">
                  <a:moveTo>
                    <a:pt x="299073" y="0"/>
                  </a:moveTo>
                  <a:lnTo>
                    <a:pt x="0" y="52748"/>
                  </a:lnTo>
                  <a:lnTo>
                    <a:pt x="0" y="325103"/>
                  </a:lnTo>
                  <a:lnTo>
                    <a:pt x="299073" y="272355"/>
                  </a:lnTo>
                  <a:lnTo>
                    <a:pt x="299073" y="0"/>
                  </a:lnTo>
                  <a:close/>
                </a:path>
              </a:pathLst>
            </a:custGeom>
            <a:gradFill>
              <a:gsLst>
                <a:gs pos="0">
                  <a:srgbClr val="00001A">
                    <a:alpha val="7843"/>
                  </a:srgbClr>
                </a:gs>
                <a:gs pos="100000">
                  <a:srgbClr val="00001A">
                    <a:alpha val="1960"/>
                  </a:srgbClr>
                </a:gs>
              </a:gsLst>
              <a:lin ang="599887"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17;p2"/>
            <p:cNvSpPr/>
            <p:nvPr/>
          </p:nvSpPr>
          <p:spPr>
            <a:xfrm>
              <a:off x="3613394" y="5425142"/>
              <a:ext cx="557972" cy="370582"/>
            </a:xfrm>
            <a:custGeom>
              <a:avLst/>
              <a:gdLst/>
              <a:ahLst/>
              <a:cxnLst/>
              <a:rect l="l" t="t" r="r" b="b"/>
              <a:pathLst>
                <a:path w="557972" h="370582" extrusionOk="0">
                  <a:moveTo>
                    <a:pt x="0" y="98410"/>
                  </a:moveTo>
                  <a:lnTo>
                    <a:pt x="0" y="370765"/>
                  </a:lnTo>
                  <a:lnTo>
                    <a:pt x="557973" y="272355"/>
                  </a:lnTo>
                  <a:lnTo>
                    <a:pt x="557973" y="0"/>
                  </a:lnTo>
                  <a:lnTo>
                    <a:pt x="0" y="98410"/>
                  </a:lnTo>
                  <a:close/>
                </a:path>
              </a:pathLst>
            </a:custGeom>
            <a:gradFill>
              <a:gsLst>
                <a:gs pos="0">
                  <a:srgbClr val="FFFFFF">
                    <a:alpha val="4705"/>
                  </a:srgbClr>
                </a:gs>
                <a:gs pos="100000">
                  <a:srgbClr val="FFFFFF">
                    <a:alpha val="11764"/>
                  </a:srgbClr>
                </a:gs>
              </a:gsLst>
              <a:lin ang="599887"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18;p2"/>
            <p:cNvSpPr/>
            <p:nvPr/>
          </p:nvSpPr>
          <p:spPr>
            <a:xfrm>
              <a:off x="5636975" y="5677250"/>
              <a:ext cx="193430" cy="305097"/>
            </a:xfrm>
            <a:custGeom>
              <a:avLst/>
              <a:gdLst/>
              <a:ahLst/>
              <a:cxnLst/>
              <a:rect l="l" t="t" r="r" b="b"/>
              <a:pathLst>
                <a:path w="193430" h="305097" extrusionOk="0">
                  <a:moveTo>
                    <a:pt x="193430" y="0"/>
                  </a:moveTo>
                  <a:lnTo>
                    <a:pt x="0" y="34116"/>
                  </a:lnTo>
                  <a:lnTo>
                    <a:pt x="0" y="306471"/>
                  </a:lnTo>
                  <a:lnTo>
                    <a:pt x="193430" y="272355"/>
                  </a:lnTo>
                  <a:lnTo>
                    <a:pt x="193430" y="0"/>
                  </a:lnTo>
                  <a:close/>
                </a:path>
              </a:pathLst>
            </a:custGeom>
            <a:gradFill>
              <a:gsLst>
                <a:gs pos="0">
                  <a:srgbClr val="FFFFFF">
                    <a:alpha val="11764"/>
                  </a:srgbClr>
                </a:gs>
                <a:gs pos="100000">
                  <a:srgbClr val="FFFFFF">
                    <a:alpha val="4705"/>
                  </a:srgbClr>
                </a:gs>
              </a:gsLst>
              <a:lin ang="599887"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9" name="Google Shape;19;p2"/>
          <p:cNvSpPr txBox="1">
            <a:spLocks noGrp="1"/>
          </p:cNvSpPr>
          <p:nvPr>
            <p:ph type="ctrTitle"/>
          </p:nvPr>
        </p:nvSpPr>
        <p:spPr>
          <a:xfrm>
            <a:off x="457200" y="799275"/>
            <a:ext cx="5486400" cy="3182100"/>
          </a:xfrm>
          <a:prstGeom prst="rect">
            <a:avLst/>
          </a:prstGeom>
        </p:spPr>
        <p:txBody>
          <a:bodyPr spcFirstLastPara="1" wrap="square" lIns="0" tIns="0" rIns="0" bIns="0" anchor="t" anchorCtr="0">
            <a:noAutofit/>
          </a:bodyPr>
          <a:lstStyle>
            <a:lvl1pPr lvl="0">
              <a:spcBef>
                <a:spcPts val="0"/>
              </a:spcBef>
              <a:spcAft>
                <a:spcPts val="0"/>
              </a:spcAft>
              <a:buSzPts val="5800"/>
              <a:buNone/>
              <a:defRPr sz="5800"/>
            </a:lvl1pPr>
            <a:lvl2pPr lvl="1">
              <a:spcBef>
                <a:spcPts val="0"/>
              </a:spcBef>
              <a:spcAft>
                <a:spcPts val="0"/>
              </a:spcAft>
              <a:buSzPts val="5800"/>
              <a:buNone/>
              <a:defRPr sz="5800"/>
            </a:lvl2pPr>
            <a:lvl3pPr lvl="2">
              <a:spcBef>
                <a:spcPts val="0"/>
              </a:spcBef>
              <a:spcAft>
                <a:spcPts val="0"/>
              </a:spcAft>
              <a:buSzPts val="5800"/>
              <a:buNone/>
              <a:defRPr sz="5800"/>
            </a:lvl3pPr>
            <a:lvl4pPr lvl="3">
              <a:spcBef>
                <a:spcPts val="0"/>
              </a:spcBef>
              <a:spcAft>
                <a:spcPts val="0"/>
              </a:spcAft>
              <a:buSzPts val="5800"/>
              <a:buNone/>
              <a:defRPr sz="5800"/>
            </a:lvl4pPr>
            <a:lvl5pPr lvl="4">
              <a:spcBef>
                <a:spcPts val="0"/>
              </a:spcBef>
              <a:spcAft>
                <a:spcPts val="0"/>
              </a:spcAft>
              <a:buSzPts val="5800"/>
              <a:buNone/>
              <a:defRPr sz="5800"/>
            </a:lvl5pPr>
            <a:lvl6pPr lvl="5">
              <a:spcBef>
                <a:spcPts val="0"/>
              </a:spcBef>
              <a:spcAft>
                <a:spcPts val="0"/>
              </a:spcAft>
              <a:buSzPts val="5800"/>
              <a:buNone/>
              <a:defRPr sz="5800"/>
            </a:lvl6pPr>
            <a:lvl7pPr lvl="6">
              <a:spcBef>
                <a:spcPts val="0"/>
              </a:spcBef>
              <a:spcAft>
                <a:spcPts val="0"/>
              </a:spcAft>
              <a:buSzPts val="5800"/>
              <a:buNone/>
              <a:defRPr sz="5800"/>
            </a:lvl7pPr>
            <a:lvl8pPr lvl="7">
              <a:spcBef>
                <a:spcPts val="0"/>
              </a:spcBef>
              <a:spcAft>
                <a:spcPts val="0"/>
              </a:spcAft>
              <a:buSzPts val="5800"/>
              <a:buNone/>
              <a:defRPr sz="5800"/>
            </a:lvl8pPr>
            <a:lvl9pPr lvl="8">
              <a:spcBef>
                <a:spcPts val="0"/>
              </a:spcBef>
              <a:spcAft>
                <a:spcPts val="0"/>
              </a:spcAft>
              <a:buSzPts val="5800"/>
              <a:buNone/>
              <a:defRPr sz="5800"/>
            </a:lvl9pPr>
          </a:lstStyle>
          <a:p>
            <a:endParaRPr/>
          </a:p>
        </p:txBody>
      </p:sp>
      <p:sp>
        <p:nvSpPr>
          <p:cNvPr id="20" name="Google Shape;57;p5"/>
          <p:cNvSpPr txBox="1">
            <a:spLocks noGrp="1"/>
          </p:cNvSpPr>
          <p:nvPr>
            <p:ph type="sldNum" idx="12"/>
          </p:nvPr>
        </p:nvSpPr>
        <p:spPr>
          <a:xfrm>
            <a:off x="8460432" y="4731990"/>
            <a:ext cx="481500" cy="245100"/>
          </a:xfrm>
          <a:prstGeom prst="rect">
            <a:avLst/>
          </a:prstGeom>
        </p:spPr>
        <p:txBody>
          <a:bodyPr spcFirstLastPara="1" wrap="square" lIns="0" tIns="0" rIns="0" bIns="0" anchor="b"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l"/>
            <a:fld id="{00000000-1234-1234-1234-123412341234}" type="slidenum">
              <a:rPr lang="fr-FR" smtClean="0"/>
              <a:pPr algn="l"/>
              <a:t>‹N°›</a:t>
            </a:fld>
            <a:endParaRPr lang="fr-FR" dirty="0"/>
          </a:p>
        </p:txBody>
      </p:sp>
    </p:spTree>
    <p:extLst>
      <p:ext uri="{BB962C8B-B14F-4D97-AF65-F5344CB8AC3E}">
        <p14:creationId xmlns:p14="http://schemas.microsoft.com/office/powerpoint/2010/main" val="7742183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
  <p:cSld name="Title Slide">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ctrTitle"/>
          </p:nvPr>
        </p:nvSpPr>
        <p:spPr>
          <a:xfrm>
            <a:off x="3272156" y="1581044"/>
            <a:ext cx="2599690" cy="332399"/>
          </a:xfrm>
          <a:prstGeom prst="rect">
            <a:avLst/>
          </a:prstGeom>
        </p:spPr>
        <p:txBody>
          <a:bodyPr wrap="square" lIns="0" tIns="0" rIns="0" bIns="0">
            <a:spAutoFit/>
          </a:bodyPr>
          <a:lstStyle>
            <a:lvl1pPr>
              <a:defRPr sz="2400" b="1" i="0">
                <a:solidFill>
                  <a:srgbClr val="5F5F5F"/>
                </a:solidFill>
                <a:latin typeface="Arial"/>
                <a:cs typeface="Arial"/>
              </a:defRPr>
            </a:lvl1pPr>
          </a:lstStyle>
          <a:p>
            <a:endParaRPr/>
          </a:p>
        </p:txBody>
      </p:sp>
      <p:sp>
        <p:nvSpPr>
          <p:cNvPr id="3" name="Holder 3"/>
          <p:cNvSpPr>
            <a:spLocks noGrp="1"/>
          </p:cNvSpPr>
          <p:nvPr>
            <p:ph type="subTitle" idx="4"/>
          </p:nvPr>
        </p:nvSpPr>
        <p:spPr>
          <a:xfrm>
            <a:off x="1371614" y="2880367"/>
            <a:ext cx="6400800" cy="29084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08961" y="4783455"/>
            <a:ext cx="2926080" cy="257175"/>
          </a:xfrm>
          <a:prstGeom prst="rect">
            <a:avLst/>
          </a:prstGeom>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14" y="4783455"/>
            <a:ext cx="2103120" cy="257175"/>
          </a:xfrm>
          <a:prstGeom prst="rect">
            <a:avLst/>
          </a:prstGeom>
        </p:spPr>
        <p:txBody>
          <a:bodyPr lIns="0" tIns="0" rIns="0" bIns="0"/>
          <a:lstStyle>
            <a:lvl1pPr algn="l">
              <a:defRPr>
                <a:solidFill>
                  <a:schemeClr val="tx1">
                    <a:tint val="75000"/>
                  </a:schemeClr>
                </a:solidFill>
              </a:defRPr>
            </a:lvl1pPr>
          </a:lstStyle>
          <a:p>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‹N°›</a:t>
            </a:fld>
            <a:endParaRPr>
              <a:solidFill>
                <a:prstClr val="black">
                  <a:tint val="75000"/>
                </a:prstClr>
              </a:solidFill>
            </a:endParaRPr>
          </a:p>
        </p:txBody>
      </p:sp>
    </p:spTree>
    <p:extLst>
      <p:ext uri="{BB962C8B-B14F-4D97-AF65-F5344CB8AC3E}">
        <p14:creationId xmlns:p14="http://schemas.microsoft.com/office/powerpoint/2010/main" val="227219837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30859C"/>
                </a:solidFill>
                <a:latin typeface="Calibri"/>
                <a:cs typeface="Calibri"/>
              </a:defRPr>
            </a:lvl1pPr>
          </a:lstStyle>
          <a:p>
            <a:endParaRPr/>
          </a:p>
        </p:txBody>
      </p:sp>
      <p:sp>
        <p:nvSpPr>
          <p:cNvPr id="6" name="Holder 6"/>
          <p:cNvSpPr>
            <a:spLocks noGrp="1"/>
          </p:cNvSpPr>
          <p:nvPr>
            <p:ph type="sldNum" sz="quarter" idx="7"/>
          </p:nvPr>
        </p:nvSpPr>
        <p:spPr>
          <a:xfrm>
            <a:off x="6934214" y="4972050"/>
            <a:ext cx="2103120" cy="161583"/>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‹N°›</a:t>
            </a:fld>
            <a:endParaRPr dirty="0">
              <a:solidFill>
                <a:prstClr val="black">
                  <a:tint val="75000"/>
                </a:prstClr>
              </a:solidFill>
            </a:endParaRPr>
          </a:p>
        </p:txBody>
      </p:sp>
    </p:spTree>
    <p:extLst>
      <p:ext uri="{BB962C8B-B14F-4D97-AF65-F5344CB8AC3E}">
        <p14:creationId xmlns:p14="http://schemas.microsoft.com/office/powerpoint/2010/main" val="1540377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DB088E-6B5D-C440-1CC7-22547350C11F}"/>
              </a:ext>
            </a:extLst>
          </p:cNvPr>
          <p:cNvSpPr>
            <a:spLocks noGrp="1"/>
          </p:cNvSpPr>
          <p:nvPr>
            <p:ph type="title"/>
          </p:nvPr>
        </p:nvSpPr>
        <p:spPr>
          <a:xfrm>
            <a:off x="629841" y="342900"/>
            <a:ext cx="2949178" cy="1200150"/>
          </a:xfrm>
        </p:spPr>
        <p:txBody>
          <a:bodyPr anchor="b"/>
          <a:lstStyle>
            <a:lvl1pPr>
              <a:defRPr sz="2400"/>
            </a:lvl1pPr>
          </a:lstStyle>
          <a:p>
            <a:r>
              <a:rPr lang="fr-FR"/>
              <a:t>Modifiez le style du titre</a:t>
            </a:r>
          </a:p>
        </p:txBody>
      </p:sp>
      <p:sp>
        <p:nvSpPr>
          <p:cNvPr id="3" name="Espace réservé du contenu 2">
            <a:extLst>
              <a:ext uri="{FF2B5EF4-FFF2-40B4-BE49-F238E27FC236}">
                <a16:creationId xmlns:a16="http://schemas.microsoft.com/office/drawing/2014/main" id="{05DB281F-32A2-0E75-A228-57FF727C135A}"/>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EBC9530-ECE0-B1E6-3E48-F2DA36A92D03}"/>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D615B3C-BC79-103A-533D-E8702F0C3A72}"/>
              </a:ext>
            </a:extLst>
          </p:cNvPr>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6" name="Espace réservé du pied de page 5">
            <a:extLst>
              <a:ext uri="{FF2B5EF4-FFF2-40B4-BE49-F238E27FC236}">
                <a16:creationId xmlns:a16="http://schemas.microsoft.com/office/drawing/2014/main" id="{A9A33E7E-AF6B-FCEE-304C-AA3AF8C2C065}"/>
              </a:ext>
            </a:extLst>
          </p:cNvPr>
          <p:cNvSpPr>
            <a:spLocks noGrp="1"/>
          </p:cNvSpPr>
          <p:nvPr>
            <p:ph type="ftr" sz="quarter" idx="11"/>
          </p:nvPr>
        </p:nvSpPr>
        <p:spPr/>
        <p:txBody>
          <a:bodyPr/>
          <a:lstStyle/>
          <a:p>
            <a:pPr defTabSz="685800"/>
            <a:endParaRPr lang="fr-FR">
              <a:solidFill>
                <a:prstClr val="black">
                  <a:tint val="82000"/>
                </a:prstClr>
              </a:solidFill>
            </a:endParaRPr>
          </a:p>
        </p:txBody>
      </p:sp>
      <p:sp>
        <p:nvSpPr>
          <p:cNvPr id="7" name="Espace réservé du numéro de diapositive 6">
            <a:extLst>
              <a:ext uri="{FF2B5EF4-FFF2-40B4-BE49-F238E27FC236}">
                <a16:creationId xmlns:a16="http://schemas.microsoft.com/office/drawing/2014/main" id="{2EFD8FFD-ABD3-17B6-1A29-5607C2245721}"/>
              </a:ext>
            </a:extLst>
          </p:cNvPr>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1440211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7D20BD-28C4-6B61-0149-760A0458645D}"/>
              </a:ext>
            </a:extLst>
          </p:cNvPr>
          <p:cNvSpPr>
            <a:spLocks noGrp="1"/>
          </p:cNvSpPr>
          <p:nvPr>
            <p:ph type="title"/>
          </p:nvPr>
        </p:nvSpPr>
        <p:spPr>
          <a:xfrm>
            <a:off x="629841" y="342900"/>
            <a:ext cx="2949178" cy="1200150"/>
          </a:xfrm>
        </p:spPr>
        <p:txBody>
          <a:bodyPr anchor="b"/>
          <a:lstStyle>
            <a:lvl1pPr>
              <a:defRPr sz="2400"/>
            </a:lvl1pPr>
          </a:lstStyle>
          <a:p>
            <a:r>
              <a:rPr lang="fr-FR"/>
              <a:t>Modifiez le style du titre</a:t>
            </a:r>
          </a:p>
        </p:txBody>
      </p:sp>
      <p:sp>
        <p:nvSpPr>
          <p:cNvPr id="3" name="Espace réservé pour une image  2">
            <a:extLst>
              <a:ext uri="{FF2B5EF4-FFF2-40B4-BE49-F238E27FC236}">
                <a16:creationId xmlns:a16="http://schemas.microsoft.com/office/drawing/2014/main" id="{02F73C36-F303-72A0-30F0-562562FCD4AE}"/>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a:extLst>
              <a:ext uri="{FF2B5EF4-FFF2-40B4-BE49-F238E27FC236}">
                <a16:creationId xmlns:a16="http://schemas.microsoft.com/office/drawing/2014/main" id="{C9C37948-5552-3E70-F996-7E5687C80362}"/>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F64BA21-E01A-C1CB-5189-C8ABF53904C9}"/>
              </a:ext>
            </a:extLst>
          </p:cNvPr>
          <p:cNvSpPr>
            <a:spLocks noGrp="1"/>
          </p:cNvSpPr>
          <p:nvPr>
            <p:ph type="dt" sz="half" idx="10"/>
          </p:nvPr>
        </p:nvSpPr>
        <p:spPr/>
        <p:txBody>
          <a:body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6" name="Espace réservé du pied de page 5">
            <a:extLst>
              <a:ext uri="{FF2B5EF4-FFF2-40B4-BE49-F238E27FC236}">
                <a16:creationId xmlns:a16="http://schemas.microsoft.com/office/drawing/2014/main" id="{AC2322BE-5B27-0E8B-B1B2-2943C09DA1A3}"/>
              </a:ext>
            </a:extLst>
          </p:cNvPr>
          <p:cNvSpPr>
            <a:spLocks noGrp="1"/>
          </p:cNvSpPr>
          <p:nvPr>
            <p:ph type="ftr" sz="quarter" idx="11"/>
          </p:nvPr>
        </p:nvSpPr>
        <p:spPr/>
        <p:txBody>
          <a:bodyPr/>
          <a:lstStyle/>
          <a:p>
            <a:pPr defTabSz="685800"/>
            <a:endParaRPr lang="fr-FR">
              <a:solidFill>
                <a:prstClr val="black">
                  <a:tint val="82000"/>
                </a:prstClr>
              </a:solidFill>
            </a:endParaRPr>
          </a:p>
        </p:txBody>
      </p:sp>
      <p:sp>
        <p:nvSpPr>
          <p:cNvPr id="7" name="Espace réservé du numéro de diapositive 6">
            <a:extLst>
              <a:ext uri="{FF2B5EF4-FFF2-40B4-BE49-F238E27FC236}">
                <a16:creationId xmlns:a16="http://schemas.microsoft.com/office/drawing/2014/main" id="{374C591F-7459-9FED-1DCD-9539139CBE5F}"/>
              </a:ext>
            </a:extLst>
          </p:cNvPr>
          <p:cNvSpPr>
            <a:spLocks noGrp="1"/>
          </p:cNvSpPr>
          <p:nvPr>
            <p:ph type="sldNum" sz="quarter" idx="12"/>
          </p:nvPr>
        </p:nvSpPr>
        <p:spPr/>
        <p:txBody>
          <a:body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1431127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4.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19" Type="http://schemas.openxmlformats.org/officeDocument/2006/relationships/theme" Target="../theme/theme5.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24C1BD7-E808-6082-5696-045335A5CBB0}"/>
              </a:ext>
            </a:extLst>
          </p:cNvPr>
          <p:cNvSpPr>
            <a:spLocks noGrp="1"/>
          </p:cNvSpPr>
          <p:nvPr>
            <p:ph type="title"/>
          </p:nvPr>
        </p:nvSpPr>
        <p:spPr>
          <a:xfrm>
            <a:off x="628650" y="636224"/>
            <a:ext cx="7886700" cy="801477"/>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44D66306-6BF5-05B9-6BC0-453A4181B39F}"/>
              </a:ext>
            </a:extLst>
          </p:cNvPr>
          <p:cNvSpPr>
            <a:spLocks noGrp="1"/>
          </p:cNvSpPr>
          <p:nvPr>
            <p:ph type="body" idx="1"/>
          </p:nvPr>
        </p:nvSpPr>
        <p:spPr>
          <a:xfrm>
            <a:off x="628650" y="1644268"/>
            <a:ext cx="7886700" cy="2710149"/>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9E0BC6C6-ABEE-E3A8-8EE0-4F332075FE34}"/>
              </a:ext>
            </a:extLst>
          </p:cNvPr>
          <p:cNvSpPr>
            <a:spLocks noGrp="1"/>
          </p:cNvSpPr>
          <p:nvPr>
            <p:ph type="dt" sz="half" idx="2"/>
          </p:nvPr>
        </p:nvSpPr>
        <p:spPr>
          <a:xfrm>
            <a:off x="628650" y="4495800"/>
            <a:ext cx="2057400" cy="273844"/>
          </a:xfrm>
          <a:prstGeom prst="rect">
            <a:avLst/>
          </a:prstGeom>
        </p:spPr>
        <p:txBody>
          <a:bodyPr vert="horz" lIns="91440" tIns="45720" rIns="91440" bIns="45720" rtlCol="0" anchor="ctr"/>
          <a:lstStyle>
            <a:lvl1pPr algn="l">
              <a:defRPr sz="900" b="0" i="0">
                <a:solidFill>
                  <a:schemeClr val="tx1">
                    <a:tint val="82000"/>
                  </a:schemeClr>
                </a:solidFill>
                <a:latin typeface="Arial" panose="020B0604020202020204" pitchFamily="34" charset="0"/>
                <a:cs typeface="Arial" panose="020B0604020202020204" pitchFamily="34" charset="0"/>
              </a:defRPr>
            </a:lvl1p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a:extLst>
              <a:ext uri="{FF2B5EF4-FFF2-40B4-BE49-F238E27FC236}">
                <a16:creationId xmlns:a16="http://schemas.microsoft.com/office/drawing/2014/main" id="{3E9BBBFE-6346-2DCF-C9DE-3FE02CEBFC29}"/>
              </a:ext>
            </a:extLst>
          </p:cNvPr>
          <p:cNvSpPr>
            <a:spLocks noGrp="1"/>
          </p:cNvSpPr>
          <p:nvPr>
            <p:ph type="ftr" sz="quarter" idx="3"/>
          </p:nvPr>
        </p:nvSpPr>
        <p:spPr>
          <a:xfrm>
            <a:off x="3028950" y="4495800"/>
            <a:ext cx="3086100" cy="273844"/>
          </a:xfrm>
          <a:prstGeom prst="rect">
            <a:avLst/>
          </a:prstGeom>
        </p:spPr>
        <p:txBody>
          <a:bodyPr vert="horz" lIns="91440" tIns="45720" rIns="91440" bIns="45720" rtlCol="0" anchor="ctr"/>
          <a:lstStyle>
            <a:lvl1pPr algn="ctr">
              <a:defRPr sz="900" b="0" i="0">
                <a:solidFill>
                  <a:schemeClr val="tx1">
                    <a:tint val="82000"/>
                  </a:schemeClr>
                </a:solidFill>
                <a:latin typeface="Arial" panose="020B0604020202020204" pitchFamily="34" charset="0"/>
                <a:cs typeface="Arial" panose="020B0604020202020204" pitchFamily="34" charset="0"/>
              </a:defRPr>
            </a:lvl1pPr>
          </a:lstStyle>
          <a:p>
            <a:pPr defTabSz="685800"/>
            <a:endParaRPr lang="fr-FR">
              <a:solidFill>
                <a:prstClr val="black">
                  <a:tint val="82000"/>
                </a:prstClr>
              </a:solidFill>
            </a:endParaRPr>
          </a:p>
        </p:txBody>
      </p:sp>
      <p:sp>
        <p:nvSpPr>
          <p:cNvPr id="6" name="Espace réservé du numéro de diapositive 5">
            <a:extLst>
              <a:ext uri="{FF2B5EF4-FFF2-40B4-BE49-F238E27FC236}">
                <a16:creationId xmlns:a16="http://schemas.microsoft.com/office/drawing/2014/main" id="{486D91FE-2A59-CBE5-DC74-3FF8C876B9AB}"/>
              </a:ext>
            </a:extLst>
          </p:cNvPr>
          <p:cNvSpPr>
            <a:spLocks noGrp="1"/>
          </p:cNvSpPr>
          <p:nvPr>
            <p:ph type="sldNum" sz="quarter" idx="4"/>
          </p:nvPr>
        </p:nvSpPr>
        <p:spPr>
          <a:xfrm>
            <a:off x="6457950" y="4495800"/>
            <a:ext cx="2057400" cy="273844"/>
          </a:xfrm>
          <a:prstGeom prst="rect">
            <a:avLst/>
          </a:prstGeom>
        </p:spPr>
        <p:txBody>
          <a:bodyPr vert="horz" lIns="91440" tIns="45720" rIns="91440" bIns="45720" rtlCol="0" anchor="ctr"/>
          <a:lstStyle>
            <a:lvl1pPr algn="r">
              <a:defRPr sz="900" b="0" i="0">
                <a:solidFill>
                  <a:schemeClr val="tx1">
                    <a:tint val="82000"/>
                  </a:schemeClr>
                </a:solidFill>
                <a:latin typeface="Arial" panose="020B0604020202020204" pitchFamily="34" charset="0"/>
                <a:cs typeface="Arial" panose="020B0604020202020204" pitchFamily="34" charset="0"/>
              </a:defRPr>
            </a:lvl1p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2205891572"/>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877" r:id="rId15"/>
    <p:sldLayoutId id="2147483879" r:id="rId16"/>
    <p:sldLayoutId id="2147483928" r:id="rId17"/>
    <p:sldLayoutId id="2147483930" r:id="rId18"/>
    <p:sldLayoutId id="2147483955" r:id="rId19"/>
    <p:sldLayoutId id="2147483957" r:id="rId20"/>
    <p:sldLayoutId id="2147483970" r:id="rId21"/>
    <p:sldLayoutId id="2147483972" r:id="rId22"/>
  </p:sldLayoutIdLst>
  <p:txStyles>
    <p:titleStyle>
      <a:lvl1pPr algn="l" defTabSz="685800" rtl="0" eaLnBrk="1" latinLnBrk="0" hangingPunct="1">
        <a:lnSpc>
          <a:spcPct val="90000"/>
        </a:lnSpc>
        <a:spcBef>
          <a:spcPct val="0"/>
        </a:spcBef>
        <a:buNone/>
        <a:defRPr sz="2100" b="1" i="0" kern="1200">
          <a:solidFill>
            <a:srgbClr val="0167A5"/>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5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Rectangle 7"/>
          <p:cNvSpPr/>
          <p:nvPr userDrawn="1"/>
        </p:nvSpPr>
        <p:spPr>
          <a:xfrm>
            <a:off x="0" y="4954191"/>
            <a:ext cx="9144000" cy="2047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anchor="ctr"/>
          <a:lstStyle/>
          <a:p>
            <a:pPr algn="ctr">
              <a:defRPr/>
            </a:pPr>
            <a:endParaRPr lang="fr-FR" sz="1350"/>
          </a:p>
        </p:txBody>
      </p:sp>
      <p:sp>
        <p:nvSpPr>
          <p:cNvPr id="2" name="Rectangle 1"/>
          <p:cNvSpPr/>
          <p:nvPr userDrawn="1"/>
        </p:nvSpPr>
        <p:spPr>
          <a:xfrm>
            <a:off x="0" y="0"/>
            <a:ext cx="9144000" cy="735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anchor="ctr"/>
          <a:lstStyle/>
          <a:p>
            <a:pPr algn="ctr">
              <a:defRPr/>
            </a:pPr>
            <a:endParaRPr lang="fr-FR" sz="1350"/>
          </a:p>
        </p:txBody>
      </p:sp>
      <p:sp>
        <p:nvSpPr>
          <p:cNvPr id="1028" name="Rectangle 2"/>
          <p:cNvSpPr>
            <a:spLocks noGrp="1" noChangeArrowheads="1"/>
          </p:cNvSpPr>
          <p:nvPr>
            <p:ph type="body" idx="1"/>
          </p:nvPr>
        </p:nvSpPr>
        <p:spPr bwMode="auto">
          <a:xfrm>
            <a:off x="179389" y="897564"/>
            <a:ext cx="8785225" cy="399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76" tIns="44445" rIns="90476" bIns="44445" numCol="1" anchor="t" anchorCtr="0" compatLnSpc="1">
            <a:prstTxWarp prst="textNoShape">
              <a:avLst/>
            </a:prstTxWarp>
          </a:bodyPr>
          <a:lstStyle/>
          <a:p>
            <a:pPr lvl="0"/>
            <a:r>
              <a:rPr lang="fr-FR" altLang="fr-FR" dirty="0"/>
              <a:t>Cliquez pour modifier les styles du texte du masque</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sp>
        <p:nvSpPr>
          <p:cNvPr id="1029" name="Rectangle 3"/>
          <p:cNvSpPr>
            <a:spLocks noGrp="1" noChangeArrowheads="1"/>
          </p:cNvSpPr>
          <p:nvPr>
            <p:ph type="title"/>
          </p:nvPr>
        </p:nvSpPr>
        <p:spPr bwMode="auto">
          <a:xfrm>
            <a:off x="179389" y="141685"/>
            <a:ext cx="8785225" cy="37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76" tIns="44445" rIns="90476" bIns="44445" numCol="1" anchor="ctr" anchorCtr="0" compatLnSpc="1">
            <a:prstTxWarp prst="textNoShape">
              <a:avLst/>
            </a:prstTxWarp>
          </a:bodyPr>
          <a:lstStyle/>
          <a:p>
            <a:pPr lvl="0"/>
            <a:r>
              <a:rPr lang="fr-FR" altLang="fr-FR" dirty="0"/>
              <a:t>Cliquez et modifiez le titre</a:t>
            </a:r>
          </a:p>
        </p:txBody>
      </p:sp>
      <p:sp>
        <p:nvSpPr>
          <p:cNvPr id="1030" name="Text Box 4"/>
          <p:cNvSpPr txBox="1">
            <a:spLocks noChangeArrowheads="1"/>
          </p:cNvSpPr>
          <p:nvPr/>
        </p:nvSpPr>
        <p:spPr bwMode="auto">
          <a:xfrm>
            <a:off x="8540751" y="4999435"/>
            <a:ext cx="563563" cy="115416"/>
          </a:xfrm>
          <a:prstGeom prst="rect">
            <a:avLst/>
          </a:prstGeom>
          <a:noFill/>
          <a:ln>
            <a:noFill/>
          </a:ln>
        </p:spPr>
        <p:txBody>
          <a:bodyPr lIns="53993" tIns="0" rIns="53993"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defRPr/>
            </a:pPr>
            <a:fld id="{5D61F63E-3D61-4031-B4D8-53177FF0C83E}" type="slidenum">
              <a:rPr lang="fr-FR" altLang="fr-FR" sz="750" smtClean="0">
                <a:solidFill>
                  <a:schemeClr val="tx2"/>
                </a:solidFill>
              </a:rPr>
              <a:pPr algn="r">
                <a:defRPr/>
              </a:pPr>
              <a:t>‹N°›</a:t>
            </a:fld>
            <a:endParaRPr lang="fr-FR" altLang="fr-FR" sz="750" dirty="0">
              <a:solidFill>
                <a:schemeClr val="tx2"/>
              </a:solidFill>
            </a:endParaRPr>
          </a:p>
        </p:txBody>
      </p:sp>
    </p:spTree>
    <p:extLst>
      <p:ext uri="{BB962C8B-B14F-4D97-AF65-F5344CB8AC3E}">
        <p14:creationId xmlns:p14="http://schemas.microsoft.com/office/powerpoint/2010/main" val="2387729813"/>
      </p:ext>
    </p:extLst>
  </p:cSld>
  <p:clrMap bg1="dk2" tx1="lt1" bg2="dk1"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ransition>
    <p:cut thruBlk="1"/>
  </p:transition>
  <p:hf hdr="0" dt="0"/>
  <p:txStyles>
    <p:titleStyle>
      <a:lvl1pPr algn="l" rtl="0" eaLnBrk="0" fontAlgn="base" hangingPunct="0">
        <a:lnSpc>
          <a:spcPct val="90000"/>
        </a:lnSpc>
        <a:spcBef>
          <a:spcPct val="0"/>
        </a:spcBef>
        <a:spcAft>
          <a:spcPct val="0"/>
        </a:spcAft>
        <a:defRPr sz="2250" b="1">
          <a:solidFill>
            <a:schemeClr val="tx2"/>
          </a:solidFill>
          <a:latin typeface="+mj-lt"/>
          <a:ea typeface="+mj-ea"/>
          <a:cs typeface="+mj-cs"/>
        </a:defRPr>
      </a:lvl1pPr>
      <a:lvl2pPr algn="l" rtl="0" eaLnBrk="0" fontAlgn="base" hangingPunct="0">
        <a:lnSpc>
          <a:spcPct val="90000"/>
        </a:lnSpc>
        <a:spcBef>
          <a:spcPct val="0"/>
        </a:spcBef>
        <a:spcAft>
          <a:spcPct val="0"/>
        </a:spcAft>
        <a:defRPr sz="2400" b="1">
          <a:solidFill>
            <a:schemeClr val="tx2"/>
          </a:solidFill>
          <a:latin typeface="Arial" charset="0"/>
        </a:defRPr>
      </a:lvl2pPr>
      <a:lvl3pPr algn="l" rtl="0" eaLnBrk="0" fontAlgn="base" hangingPunct="0">
        <a:lnSpc>
          <a:spcPct val="90000"/>
        </a:lnSpc>
        <a:spcBef>
          <a:spcPct val="0"/>
        </a:spcBef>
        <a:spcAft>
          <a:spcPct val="0"/>
        </a:spcAft>
        <a:defRPr sz="2400" b="1">
          <a:solidFill>
            <a:schemeClr val="tx2"/>
          </a:solidFill>
          <a:latin typeface="Arial" charset="0"/>
        </a:defRPr>
      </a:lvl3pPr>
      <a:lvl4pPr algn="l" rtl="0" eaLnBrk="0" fontAlgn="base" hangingPunct="0">
        <a:lnSpc>
          <a:spcPct val="90000"/>
        </a:lnSpc>
        <a:spcBef>
          <a:spcPct val="0"/>
        </a:spcBef>
        <a:spcAft>
          <a:spcPct val="0"/>
        </a:spcAft>
        <a:defRPr sz="2400" b="1">
          <a:solidFill>
            <a:schemeClr val="tx2"/>
          </a:solidFill>
          <a:latin typeface="Arial" charset="0"/>
        </a:defRPr>
      </a:lvl4pPr>
      <a:lvl5pPr algn="l" rtl="0" eaLnBrk="0" fontAlgn="base" hangingPunct="0">
        <a:lnSpc>
          <a:spcPct val="90000"/>
        </a:lnSpc>
        <a:spcBef>
          <a:spcPct val="0"/>
        </a:spcBef>
        <a:spcAft>
          <a:spcPct val="0"/>
        </a:spcAft>
        <a:defRPr sz="2400" b="1">
          <a:solidFill>
            <a:schemeClr val="tx2"/>
          </a:solidFill>
          <a:latin typeface="Arial" charset="0"/>
        </a:defRPr>
      </a:lvl5pPr>
      <a:lvl6pPr marL="342859" algn="l" rtl="0" fontAlgn="base">
        <a:lnSpc>
          <a:spcPct val="90000"/>
        </a:lnSpc>
        <a:spcBef>
          <a:spcPct val="0"/>
        </a:spcBef>
        <a:spcAft>
          <a:spcPct val="0"/>
        </a:spcAft>
        <a:defRPr sz="2850" b="1">
          <a:solidFill>
            <a:schemeClr val="bg1"/>
          </a:solidFill>
          <a:latin typeface="Arial" charset="0"/>
        </a:defRPr>
      </a:lvl6pPr>
      <a:lvl7pPr marL="685718" algn="l" rtl="0" fontAlgn="base">
        <a:lnSpc>
          <a:spcPct val="90000"/>
        </a:lnSpc>
        <a:spcBef>
          <a:spcPct val="0"/>
        </a:spcBef>
        <a:spcAft>
          <a:spcPct val="0"/>
        </a:spcAft>
        <a:defRPr sz="2850" b="1">
          <a:solidFill>
            <a:schemeClr val="bg1"/>
          </a:solidFill>
          <a:latin typeface="Arial" charset="0"/>
        </a:defRPr>
      </a:lvl7pPr>
      <a:lvl8pPr marL="1028576" algn="l" rtl="0" fontAlgn="base">
        <a:lnSpc>
          <a:spcPct val="90000"/>
        </a:lnSpc>
        <a:spcBef>
          <a:spcPct val="0"/>
        </a:spcBef>
        <a:spcAft>
          <a:spcPct val="0"/>
        </a:spcAft>
        <a:defRPr sz="2850" b="1">
          <a:solidFill>
            <a:schemeClr val="bg1"/>
          </a:solidFill>
          <a:latin typeface="Arial" charset="0"/>
        </a:defRPr>
      </a:lvl8pPr>
      <a:lvl9pPr marL="1371436" algn="l" rtl="0" fontAlgn="base">
        <a:lnSpc>
          <a:spcPct val="90000"/>
        </a:lnSpc>
        <a:spcBef>
          <a:spcPct val="0"/>
        </a:spcBef>
        <a:spcAft>
          <a:spcPct val="0"/>
        </a:spcAft>
        <a:defRPr sz="2850" b="1">
          <a:solidFill>
            <a:schemeClr val="bg1"/>
          </a:solidFill>
          <a:latin typeface="Arial" charset="0"/>
        </a:defRPr>
      </a:lvl9pPr>
    </p:titleStyle>
    <p:bodyStyle>
      <a:lvl1pPr marL="213122" indent="-213122" algn="l" rtl="0" eaLnBrk="0" fontAlgn="base" hangingPunct="0">
        <a:lnSpc>
          <a:spcPct val="90000"/>
        </a:lnSpc>
        <a:spcBef>
          <a:spcPct val="80000"/>
        </a:spcBef>
        <a:spcAft>
          <a:spcPct val="0"/>
        </a:spcAft>
        <a:buClr>
          <a:schemeClr val="bg1"/>
        </a:buClr>
        <a:buSzPct val="100000"/>
        <a:buFont typeface="Wingdings" pitchFamily="2" charset="2"/>
        <a:buChar char="ü"/>
        <a:defRPr sz="1650" b="1" baseline="0">
          <a:solidFill>
            <a:schemeClr val="bg1"/>
          </a:solidFill>
          <a:latin typeface="+mn-lt"/>
          <a:ea typeface="+mn-ea"/>
          <a:cs typeface="+mn-cs"/>
        </a:defRPr>
      </a:lvl1pPr>
      <a:lvl2pPr marL="513160" indent="-170260" algn="l" rtl="0" eaLnBrk="0" fontAlgn="base" hangingPunct="0">
        <a:lnSpc>
          <a:spcPct val="90000"/>
        </a:lnSpc>
        <a:spcBef>
          <a:spcPct val="30000"/>
        </a:spcBef>
        <a:spcAft>
          <a:spcPct val="0"/>
        </a:spcAft>
        <a:buClr>
          <a:srgbClr val="FFC000"/>
        </a:buClr>
        <a:buSzPct val="110000"/>
        <a:buChar char="•"/>
        <a:defRPr sz="1500">
          <a:solidFill>
            <a:srgbClr val="000000"/>
          </a:solidFill>
          <a:latin typeface="+mn-lt"/>
        </a:defRPr>
      </a:lvl2pPr>
      <a:lvl3pPr marL="856060" indent="-170260" algn="l" rtl="0" eaLnBrk="0" fontAlgn="base" hangingPunct="0">
        <a:lnSpc>
          <a:spcPct val="90000"/>
        </a:lnSpc>
        <a:spcBef>
          <a:spcPct val="30000"/>
        </a:spcBef>
        <a:spcAft>
          <a:spcPct val="0"/>
        </a:spcAft>
        <a:buSzPct val="70000"/>
        <a:buFont typeface="Courier New" pitchFamily="49" charset="0"/>
        <a:buChar char="o"/>
        <a:defRPr sz="1275">
          <a:solidFill>
            <a:srgbClr val="000000"/>
          </a:solidFill>
          <a:latin typeface="+mn-lt"/>
        </a:defRPr>
      </a:lvl3pPr>
      <a:lvl4pPr marL="1156097" indent="-127397" algn="l" rtl="0" eaLnBrk="0" fontAlgn="base" hangingPunct="0">
        <a:lnSpc>
          <a:spcPct val="90000"/>
        </a:lnSpc>
        <a:spcBef>
          <a:spcPct val="30000"/>
        </a:spcBef>
        <a:spcAft>
          <a:spcPct val="0"/>
        </a:spcAft>
        <a:buSzPct val="100000"/>
        <a:buChar char="•"/>
        <a:defRPr sz="1200">
          <a:solidFill>
            <a:srgbClr val="000000"/>
          </a:solidFill>
          <a:latin typeface="+mn-lt"/>
        </a:defRPr>
      </a:lvl4pPr>
      <a:lvl5pPr marL="1498997" indent="-127397" algn="l" rtl="0" eaLnBrk="0" fontAlgn="base" hangingPunct="0">
        <a:lnSpc>
          <a:spcPct val="90000"/>
        </a:lnSpc>
        <a:spcBef>
          <a:spcPct val="30000"/>
        </a:spcBef>
        <a:spcAft>
          <a:spcPct val="0"/>
        </a:spcAft>
        <a:buSzPct val="100000"/>
        <a:buChar char="–"/>
        <a:defRPr sz="1050">
          <a:solidFill>
            <a:srgbClr val="000000"/>
          </a:solidFill>
          <a:latin typeface="+mn-lt"/>
        </a:defRPr>
      </a:lvl5pPr>
      <a:lvl6pPr marL="1842866" indent="-128572" algn="l" rtl="0" fontAlgn="base">
        <a:lnSpc>
          <a:spcPct val="90000"/>
        </a:lnSpc>
        <a:spcBef>
          <a:spcPct val="30000"/>
        </a:spcBef>
        <a:spcAft>
          <a:spcPct val="0"/>
        </a:spcAft>
        <a:buSzPct val="100000"/>
        <a:buChar char="–"/>
        <a:defRPr>
          <a:solidFill>
            <a:srgbClr val="000000"/>
          </a:solidFill>
          <a:latin typeface="+mn-lt"/>
        </a:defRPr>
      </a:lvl6pPr>
      <a:lvl7pPr marL="2185725" indent="-128572" algn="l" rtl="0" fontAlgn="base">
        <a:lnSpc>
          <a:spcPct val="90000"/>
        </a:lnSpc>
        <a:spcBef>
          <a:spcPct val="30000"/>
        </a:spcBef>
        <a:spcAft>
          <a:spcPct val="0"/>
        </a:spcAft>
        <a:buSzPct val="100000"/>
        <a:buChar char="–"/>
        <a:defRPr>
          <a:solidFill>
            <a:srgbClr val="000000"/>
          </a:solidFill>
          <a:latin typeface="+mn-lt"/>
        </a:defRPr>
      </a:lvl7pPr>
      <a:lvl8pPr marL="2528584" indent="-128572" algn="l" rtl="0" fontAlgn="base">
        <a:lnSpc>
          <a:spcPct val="90000"/>
        </a:lnSpc>
        <a:spcBef>
          <a:spcPct val="30000"/>
        </a:spcBef>
        <a:spcAft>
          <a:spcPct val="0"/>
        </a:spcAft>
        <a:buSzPct val="100000"/>
        <a:buChar char="–"/>
        <a:defRPr>
          <a:solidFill>
            <a:srgbClr val="000000"/>
          </a:solidFill>
          <a:latin typeface="+mn-lt"/>
        </a:defRPr>
      </a:lvl8pPr>
      <a:lvl9pPr marL="2871443" indent="-128572" algn="l" rtl="0" fontAlgn="base">
        <a:lnSpc>
          <a:spcPct val="90000"/>
        </a:lnSpc>
        <a:spcBef>
          <a:spcPct val="30000"/>
        </a:spcBef>
        <a:spcAft>
          <a:spcPct val="0"/>
        </a:spcAft>
        <a:buSzPct val="100000"/>
        <a:buChar char="–"/>
        <a:defRPr>
          <a:solidFill>
            <a:srgbClr val="000000"/>
          </a:solidFill>
          <a:latin typeface="+mn-lt"/>
        </a:defRPr>
      </a:lvl9pPr>
    </p:bodyStyle>
    <p:otherStyle>
      <a:defPPr>
        <a:defRPr lang="fr-FR"/>
      </a:defPPr>
      <a:lvl1pPr marL="0" algn="l" defTabSz="685718" rtl="0" eaLnBrk="1" latinLnBrk="0" hangingPunct="1">
        <a:defRPr sz="1350" kern="1200">
          <a:solidFill>
            <a:schemeClr val="tx1"/>
          </a:solidFill>
          <a:latin typeface="+mn-lt"/>
          <a:ea typeface="+mn-ea"/>
          <a:cs typeface="+mn-cs"/>
        </a:defRPr>
      </a:lvl1pPr>
      <a:lvl2pPr marL="342859" algn="l" defTabSz="685718" rtl="0" eaLnBrk="1" latinLnBrk="0" hangingPunct="1">
        <a:defRPr sz="1350" kern="1200">
          <a:solidFill>
            <a:schemeClr val="tx1"/>
          </a:solidFill>
          <a:latin typeface="+mn-lt"/>
          <a:ea typeface="+mn-ea"/>
          <a:cs typeface="+mn-cs"/>
        </a:defRPr>
      </a:lvl2pPr>
      <a:lvl3pPr marL="685718" algn="l" defTabSz="685718" rtl="0" eaLnBrk="1" latinLnBrk="0" hangingPunct="1">
        <a:defRPr sz="1350" kern="1200">
          <a:solidFill>
            <a:schemeClr val="tx1"/>
          </a:solidFill>
          <a:latin typeface="+mn-lt"/>
          <a:ea typeface="+mn-ea"/>
          <a:cs typeface="+mn-cs"/>
        </a:defRPr>
      </a:lvl3pPr>
      <a:lvl4pPr marL="1028576" algn="l" defTabSz="685718" rtl="0" eaLnBrk="1" latinLnBrk="0" hangingPunct="1">
        <a:defRPr sz="1350" kern="1200">
          <a:solidFill>
            <a:schemeClr val="tx1"/>
          </a:solidFill>
          <a:latin typeface="+mn-lt"/>
          <a:ea typeface="+mn-ea"/>
          <a:cs typeface="+mn-cs"/>
        </a:defRPr>
      </a:lvl4pPr>
      <a:lvl5pPr marL="1371436" algn="l" defTabSz="685718" rtl="0" eaLnBrk="1" latinLnBrk="0" hangingPunct="1">
        <a:defRPr sz="1350" kern="1200">
          <a:solidFill>
            <a:schemeClr val="tx1"/>
          </a:solidFill>
          <a:latin typeface="+mn-lt"/>
          <a:ea typeface="+mn-ea"/>
          <a:cs typeface="+mn-cs"/>
        </a:defRPr>
      </a:lvl5pPr>
      <a:lvl6pPr marL="1714295" algn="l" defTabSz="685718" rtl="0" eaLnBrk="1" latinLnBrk="0" hangingPunct="1">
        <a:defRPr sz="1350" kern="1200">
          <a:solidFill>
            <a:schemeClr val="tx1"/>
          </a:solidFill>
          <a:latin typeface="+mn-lt"/>
          <a:ea typeface="+mn-ea"/>
          <a:cs typeface="+mn-cs"/>
        </a:defRPr>
      </a:lvl6pPr>
      <a:lvl7pPr marL="2057153" algn="l" defTabSz="685718" rtl="0" eaLnBrk="1" latinLnBrk="0" hangingPunct="1">
        <a:defRPr sz="1350" kern="1200">
          <a:solidFill>
            <a:schemeClr val="tx1"/>
          </a:solidFill>
          <a:latin typeface="+mn-lt"/>
          <a:ea typeface="+mn-ea"/>
          <a:cs typeface="+mn-cs"/>
        </a:defRPr>
      </a:lvl7pPr>
      <a:lvl8pPr marL="2400012" algn="l" defTabSz="685718" rtl="0" eaLnBrk="1" latinLnBrk="0" hangingPunct="1">
        <a:defRPr sz="1350" kern="1200">
          <a:solidFill>
            <a:schemeClr val="tx1"/>
          </a:solidFill>
          <a:latin typeface="+mn-lt"/>
          <a:ea typeface="+mn-ea"/>
          <a:cs typeface="+mn-cs"/>
        </a:defRPr>
      </a:lvl8pPr>
      <a:lvl9pPr marL="2742871" algn="l" defTabSz="68571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3C24A905-F4B1-3D4D-9EF8-1F64B12C5BF2}" type="datetimeFigureOut">
              <a:rPr lang="fr-FR" smtClean="0">
                <a:solidFill>
                  <a:prstClr val="black">
                    <a:tint val="82000"/>
                  </a:prstClr>
                </a:solidFill>
              </a:rPr>
              <a:pPr defTabSz="685800"/>
              <a:t>03/10/2025</a:t>
            </a:fld>
            <a:endParaRPr lang="fr-FR">
              <a:solidFill>
                <a:prstClr val="black">
                  <a:tint val="82000"/>
                </a:prstClr>
              </a:solidFill>
            </a:endParaRPr>
          </a:p>
        </p:txBody>
      </p:sp>
      <p:sp>
        <p:nvSpPr>
          <p:cNvPr id="5" name="Espace réservé du pied de page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fr-FR">
              <a:solidFill>
                <a:prstClr val="black">
                  <a:tint val="82000"/>
                </a:prstClr>
              </a:solidFill>
            </a:endParaRPr>
          </a:p>
        </p:txBody>
      </p:sp>
      <p:sp>
        <p:nvSpPr>
          <p:cNvPr id="6" name="Espace réservé du numéro de diapositive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E70795E2-B852-7047-962B-4AF0265712FE}" type="slidenum">
              <a:rPr lang="fr-FR" smtClean="0">
                <a:solidFill>
                  <a:prstClr val="black">
                    <a:tint val="82000"/>
                  </a:prstClr>
                </a:solidFill>
              </a:rPr>
              <a:pPr defTabSz="685800"/>
              <a:t>‹N°›</a:t>
            </a:fld>
            <a:endParaRPr lang="fr-FR">
              <a:solidFill>
                <a:prstClr val="black">
                  <a:tint val="82000"/>
                </a:prstClr>
              </a:solidFill>
            </a:endParaRPr>
          </a:p>
        </p:txBody>
      </p:sp>
    </p:spTree>
    <p:extLst>
      <p:ext uri="{BB962C8B-B14F-4D97-AF65-F5344CB8AC3E}">
        <p14:creationId xmlns:p14="http://schemas.microsoft.com/office/powerpoint/2010/main" val="1499856869"/>
      </p:ext>
    </p:extLst>
  </p:cSld>
  <p:clrMap bg1="lt1" tx1="dk1" bg2="lt2" tx2="dk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 id="2147484028" r:id="rId10"/>
    <p:sldLayoutId id="2147484029" r:id="rId11"/>
    <p:sldLayoutId id="2147484030" r:id="rId12"/>
    <p:sldLayoutId id="2147484031"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EF1DA4C-0C68-4D23-9587-9CF43552CE7A}" type="datetimeFigureOut">
              <a:rPr lang="fr-FR" smtClean="0"/>
              <a:t>03/10/2025</a:t>
            </a:fld>
            <a:endParaRPr lang="fr-FR"/>
          </a:p>
        </p:txBody>
      </p:sp>
      <p:sp>
        <p:nvSpPr>
          <p:cNvPr id="5" name="Espace réservé du pied de page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72E3F71-881A-40A8-89F6-0767FE9BE097}" type="slidenum">
              <a:rPr lang="fr-FR" smtClean="0"/>
              <a:t>‹N°›</a:t>
            </a:fld>
            <a:endParaRPr lang="fr-FR"/>
          </a:p>
        </p:txBody>
      </p:sp>
    </p:spTree>
    <p:extLst>
      <p:ext uri="{BB962C8B-B14F-4D97-AF65-F5344CB8AC3E}">
        <p14:creationId xmlns:p14="http://schemas.microsoft.com/office/powerpoint/2010/main" val="2306786678"/>
      </p:ext>
    </p:extLst>
  </p:cSld>
  <p:clrMap bg1="lt1" tx1="dk1" bg2="lt2" tx2="dk2" accent1="accent1" accent2="accent2" accent3="accent3" accent4="accent4" accent5="accent5" accent6="accent6" hlink="hlink" folHlink="folHlink"/>
  <p:sldLayoutIdLst>
    <p:sldLayoutId id="2147484034" r:id="rId1"/>
    <p:sldLayoutId id="2147484035" r:id="rId2"/>
    <p:sldLayoutId id="2147484036" r:id="rId3"/>
    <p:sldLayoutId id="2147484037" r:id="rId4"/>
    <p:sldLayoutId id="2147484038" r:id="rId5"/>
    <p:sldLayoutId id="2147484039" r:id="rId6"/>
    <p:sldLayoutId id="2147484040" r:id="rId7"/>
    <p:sldLayoutId id="2147484041" r:id="rId8"/>
    <p:sldLayoutId id="2147484042" r:id="rId9"/>
    <p:sldLayoutId id="2147484043" r:id="rId10"/>
    <p:sldLayoutId id="2147484044"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lvl="0"/>
            <a:fld id="{69C82E0E-EBC6-4945-8288-3E42CD538D66}" type="datetime1">
              <a:rPr lang="es-ES" smtClean="0"/>
              <a:t>03/10/2025</a:t>
            </a:fld>
            <a:endParaRPr lang="es-E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lvl="0"/>
            <a:r>
              <a:rPr lang="es-ES"/>
              <a:t>POISEUIL Marie - GRELL - 16/05/2024</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lvl="0"/>
            <a:fld id="{6EA35CCA-7C87-4040-BD3B-6070F5CD8165}" type="slidenum">
              <a:rPr lang="fr-FR" smtClean="0"/>
              <a:t>‹N°›</a:t>
            </a:fld>
            <a:endParaRPr lang="fr-FR"/>
          </a:p>
        </p:txBody>
      </p:sp>
    </p:spTree>
    <p:extLst>
      <p:ext uri="{BB962C8B-B14F-4D97-AF65-F5344CB8AC3E}">
        <p14:creationId xmlns:p14="http://schemas.microsoft.com/office/powerpoint/2010/main" val="4176264160"/>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 id="2147484070" r:id="rId13"/>
    <p:sldLayoutId id="2147484071" r:id="rId14"/>
    <p:sldLayoutId id="2147484072" r:id="rId15"/>
    <p:sldLayoutId id="2147484073" r:id="rId16"/>
    <p:sldLayoutId id="2147484074" r:id="rId17"/>
    <p:sldLayoutId id="2147484075" r:id="rId18"/>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4.png"/><Relationship Id="rId7" Type="http://schemas.openxmlformats.org/officeDocument/2006/relationships/image" Target="../media/image18.emf"/><Relationship Id="rId2" Type="http://schemas.openxmlformats.org/officeDocument/2006/relationships/notesSlide" Target="../notesSlides/notesSlide10.xml"/><Relationship Id="rId1" Type="http://schemas.openxmlformats.org/officeDocument/2006/relationships/slideLayout" Target="../slideLayouts/slideLayout45.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1.xml"/><Relationship Id="rId1" Type="http://schemas.openxmlformats.org/officeDocument/2006/relationships/slideLayout" Target="../slideLayouts/slideLayout40.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hyperlink" Target="https://www.registre-cancers-44-85.fr/qui-sommes-nous/fonctionnement/" TargetMode="External"/><Relationship Id="rId7" Type="http://schemas.openxmlformats.org/officeDocument/2006/relationships/image" Target="../media/image26.emf"/><Relationship Id="rId2" Type="http://schemas.openxmlformats.org/officeDocument/2006/relationships/notesSlide" Target="../notesSlides/notesSlide16.xml"/><Relationship Id="rId1" Type="http://schemas.openxmlformats.org/officeDocument/2006/relationships/slideLayout" Target="../slideLayouts/slideLayout64.xml"/><Relationship Id="rId6" Type="http://schemas.openxmlformats.org/officeDocument/2006/relationships/image" Target="../media/image25.wmf"/><Relationship Id="rId5" Type="http://schemas.openxmlformats.org/officeDocument/2006/relationships/image" Target="../media/image24.png"/><Relationship Id="rId4" Type="http://schemas.openxmlformats.org/officeDocument/2006/relationships/hyperlink" Target="https://www.santepubliquefrance.fr/maladies-et-traumatismes/cancer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hyperlink" Target="https://pubmed.ncbi.nlm.nih.gov/40549462/" TargetMode="External"/><Relationship Id="rId3" Type="http://schemas.openxmlformats.org/officeDocument/2006/relationships/image" Target="../media/image5.tiff"/><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5.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8" Type="http://schemas.openxmlformats.org/officeDocument/2006/relationships/hyperlink" Target="https://www.ncbi.nlm.nih.gov/pubmed/31644603" TargetMode="External"/><Relationship Id="rId3" Type="http://schemas.openxmlformats.org/officeDocument/2006/relationships/image" Target="../media/image10.gif"/><Relationship Id="rId7" Type="http://schemas.openxmlformats.org/officeDocument/2006/relationships/hyperlink" Target="https://www.ncbi.nlm.nih.gov/pubmed/30411340" TargetMode="External"/><Relationship Id="rId2" Type="http://schemas.openxmlformats.org/officeDocument/2006/relationships/notesSlide" Target="../notesSlides/notesSlide7.xml"/><Relationship Id="rId1" Type="http://schemas.openxmlformats.org/officeDocument/2006/relationships/slideLayout" Target="../slideLayouts/slideLayout35.xml"/><Relationship Id="rId6" Type="http://schemas.openxmlformats.org/officeDocument/2006/relationships/hyperlink" Target="https://pubmed.ncbi.nlm.nih.gov/32651753/" TargetMode="External"/><Relationship Id="rId5" Type="http://schemas.openxmlformats.org/officeDocument/2006/relationships/image" Target="../media/image12.emf"/><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pubmed.ncbi.nlm.nih.gov/33043362/" TargetMode="External"/><Relationship Id="rId7"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46.xml"/><Relationship Id="rId6" Type="http://schemas.openxmlformats.org/officeDocument/2006/relationships/chart" Target="../charts/chart1.xml"/><Relationship Id="rId5" Type="http://schemas.openxmlformats.org/officeDocument/2006/relationships/hyperlink" Target="https://www.registre-cancers-44-85.fr/wp-content/uploads/2023/11/RA-scientifique-DOCSSTAD-20210629.pdf" TargetMode="External"/><Relationship Id="rId4" Type="http://schemas.openxmlformats.org/officeDocument/2006/relationships/hyperlink" Target="https://www.ncbi.nlm.nih.gov/pubmed/27995351" TargetMode="Externa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sp>
        <p:nvSpPr>
          <p:cNvPr id="8" name="Rectangle 4"/>
          <p:cNvSpPr>
            <a:spLocks noGrp="1" noChangeArrowheads="1"/>
          </p:cNvSpPr>
          <p:nvPr>
            <p:ph type="ctrTitle"/>
          </p:nvPr>
        </p:nvSpPr>
        <p:spPr>
          <a:xfrm>
            <a:off x="397329" y="1822787"/>
            <a:ext cx="8349191" cy="1658270"/>
          </a:xfrm>
          <a:noFill/>
          <a:ln/>
        </p:spPr>
        <p:txBody>
          <a:bodyPr>
            <a:normAutofit/>
          </a:bodyPr>
          <a:lstStyle/>
          <a:p>
            <a:r>
              <a:rPr lang="fr-FR" dirty="0"/>
              <a:t>Les registres des cancers :</a:t>
            </a:r>
            <a:br>
              <a:rPr lang="fr-FR" dirty="0"/>
            </a:br>
            <a:r>
              <a:rPr lang="fr-FR" dirty="0"/>
              <a:t> un outil essentiel pour l’observation des cancers et de leur prise en charge</a:t>
            </a:r>
            <a:endParaRPr lang="fr-FR" dirty="0">
              <a:solidFill>
                <a:schemeClr val="tx2">
                  <a:lumMod val="75000"/>
                </a:schemeClr>
              </a:solidFill>
            </a:endParaRPr>
          </a:p>
        </p:txBody>
      </p:sp>
      <p:sp>
        <p:nvSpPr>
          <p:cNvPr id="13" name="Rectangle 5"/>
          <p:cNvSpPr txBox="1">
            <a:spLocks noChangeArrowheads="1"/>
          </p:cNvSpPr>
          <p:nvPr/>
        </p:nvSpPr>
        <p:spPr>
          <a:xfrm>
            <a:off x="449305" y="3383950"/>
            <a:ext cx="8297216" cy="1505550"/>
          </a:xfrm>
          <a:prstGeom prst="rect">
            <a:avLst/>
          </a:prstGeom>
        </p:spPr>
        <p:txBody>
          <a:bodyPr vert="horz" lIns="91440" tIns="45720" rIns="91440" bIns="45720" rtlCol="0">
            <a:normAutofit/>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fr-FR" dirty="0">
                <a:latin typeface="Arial" panose="020B0604020202020204" pitchFamily="34" charset="0"/>
                <a:cs typeface="Arial" panose="020B0604020202020204" pitchFamily="34" charset="0"/>
              </a:rPr>
              <a:t>Dr. Florence MOLINIE, </a:t>
            </a:r>
          </a:p>
          <a:p>
            <a:r>
              <a:rPr lang="fr-FR" i="1" dirty="0">
                <a:latin typeface="Arial" panose="020B0604020202020204" pitchFamily="34" charset="0"/>
                <a:cs typeface="Arial" panose="020B0604020202020204" pitchFamily="34" charset="0"/>
              </a:rPr>
              <a:t>FRANCIM</a:t>
            </a:r>
            <a:r>
              <a:rPr lang="fr-FR" dirty="0">
                <a:solidFill>
                  <a:schemeClr val="tx2"/>
                </a:solidFill>
                <a:latin typeface="Arial" panose="020B0604020202020204" pitchFamily="34" charset="0"/>
                <a:cs typeface="Arial" panose="020B0604020202020204" pitchFamily="34" charset="0"/>
              </a:rPr>
              <a:t>, </a:t>
            </a:r>
            <a:endParaRPr lang="fr-FR" altLang="fr-FR" sz="800" b="1" dirty="0">
              <a:solidFill>
                <a:schemeClr val="tx2"/>
              </a:solidFill>
              <a:latin typeface="Arial" panose="020B0604020202020204" pitchFamily="34" charset="0"/>
              <a:cs typeface="Arial" panose="020B0604020202020204" pitchFamily="34" charset="0"/>
            </a:endParaRPr>
          </a:p>
          <a:p>
            <a:r>
              <a:rPr lang="fr-FR" altLang="fr-FR" sz="1700" b="1" dirty="0">
                <a:solidFill>
                  <a:schemeClr val="tx2"/>
                </a:solidFill>
                <a:latin typeface="Arial" panose="020B0604020202020204" pitchFamily="34" charset="0"/>
                <a:cs typeface="Arial" panose="020B0604020202020204" pitchFamily="34" charset="0"/>
              </a:rPr>
              <a:t>May 16, 2024</a:t>
            </a:r>
          </a:p>
          <a:p>
            <a:endParaRPr lang="fr-FR" altLang="fr-FR" sz="400" dirty="0">
              <a:solidFill>
                <a:schemeClr val="tx2"/>
              </a:solidFill>
              <a:latin typeface="Arial" panose="020B0604020202020204" pitchFamily="34" charset="0"/>
              <a:cs typeface="Arial" panose="020B0604020202020204" pitchFamily="34" charset="0"/>
            </a:endParaRPr>
          </a:p>
        </p:txBody>
      </p:sp>
      <p:pic>
        <p:nvPicPr>
          <p:cNvPr id="7" name="Image 6"/>
          <p:cNvPicPr>
            <a:picLocks noChangeAspect="1"/>
          </p:cNvPicPr>
          <p:nvPr/>
        </p:nvPicPr>
        <p:blipFill>
          <a:blip r:embed="rId3"/>
          <a:stretch>
            <a:fillRect/>
          </a:stretch>
        </p:blipFill>
        <p:spPr>
          <a:xfrm>
            <a:off x="6841067" y="4136725"/>
            <a:ext cx="2302933" cy="679126"/>
          </a:xfrm>
          <a:prstGeom prst="rect">
            <a:avLst/>
          </a:prstGeom>
        </p:spPr>
      </p:pic>
      <p:sp>
        <p:nvSpPr>
          <p:cNvPr id="2" name="Rectangle 1"/>
          <p:cNvSpPr/>
          <p:nvPr/>
        </p:nvSpPr>
        <p:spPr>
          <a:xfrm>
            <a:off x="217284" y="4476288"/>
            <a:ext cx="6418907" cy="338554"/>
          </a:xfrm>
          <a:prstGeom prst="rect">
            <a:avLst/>
          </a:prstGeom>
        </p:spPr>
        <p:txBody>
          <a:bodyPr wrap="square">
            <a:spAutoFit/>
          </a:bodyPr>
          <a:lstStyle/>
          <a:p>
            <a:pPr algn="ctr"/>
            <a:r>
              <a:rPr lang="fr-FR" sz="800" dirty="0">
                <a:latin typeface="Arial" panose="020B0604020202020204" pitchFamily="34" charset="0"/>
                <a:cs typeface="Arial" panose="020B0604020202020204" pitchFamily="34" charset="0"/>
              </a:rPr>
              <a:t>20 ans de Plan Cancer pour favoriser l’égalité d’accès aux soins : une mutation à poursuivre !</a:t>
            </a:r>
          </a:p>
          <a:p>
            <a:pPr algn="ctr"/>
            <a:r>
              <a:rPr lang="fr-FR" sz="800" dirty="0">
                <a:latin typeface="Arial" panose="020B0604020202020204" pitchFamily="34" charset="0"/>
                <a:cs typeface="Arial" panose="020B0604020202020204" pitchFamily="34" charset="0"/>
              </a:rPr>
              <a:t>Place des données de santé dans l’amélioration du parcours de soins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3"/>
          </p:nvPr>
        </p:nvSpPr>
        <p:spPr/>
        <p:txBody>
          <a:bodyPr/>
          <a:lstStyle/>
          <a:p>
            <a:pPr rtl="0"/>
            <a:fld id="{19B51A1E-902D-48AF-9020-955120F399B6}" type="slidenum">
              <a:rPr lang="fr-FR" noProof="0" smtClean="0"/>
              <a:pPr rtl="0"/>
              <a:t>10</a:t>
            </a:fld>
            <a:endParaRPr lang="fr-FR" noProof="0"/>
          </a:p>
        </p:txBody>
      </p:sp>
      <p:sp>
        <p:nvSpPr>
          <p:cNvPr id="5" name="Rectangle 4"/>
          <p:cNvSpPr/>
          <p:nvPr/>
        </p:nvSpPr>
        <p:spPr>
          <a:xfrm>
            <a:off x="0" y="0"/>
            <a:ext cx="9144000" cy="6074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a:latin typeface="Arial Rounded MT Bold" panose="020F0704030504030204" pitchFamily="34" charset="0"/>
              </a:rPr>
              <a:t>Inégalités de prise en charge :</a:t>
            </a:r>
          </a:p>
          <a:p>
            <a:pPr algn="ctr"/>
            <a:r>
              <a:rPr lang="fr-FR" sz="2400" dirty="0">
                <a:latin typeface="Arial Rounded MT Bold" panose="020F0704030504030204" pitchFamily="34" charset="0"/>
              </a:rPr>
              <a:t> défavorisation sociale et accès aux soins</a:t>
            </a:r>
          </a:p>
        </p:txBody>
      </p:sp>
      <p:pic>
        <p:nvPicPr>
          <p:cNvPr id="7" name="Image 6"/>
          <p:cNvPicPr>
            <a:picLocks noChangeAspect="1"/>
          </p:cNvPicPr>
          <p:nvPr/>
        </p:nvPicPr>
        <p:blipFill>
          <a:blip r:embed="rId3"/>
          <a:stretch>
            <a:fillRect/>
          </a:stretch>
        </p:blipFill>
        <p:spPr>
          <a:xfrm>
            <a:off x="7808322" y="4757316"/>
            <a:ext cx="597932" cy="345197"/>
          </a:xfrm>
          <a:prstGeom prst="rect">
            <a:avLst/>
          </a:prstGeom>
        </p:spPr>
      </p:pic>
      <p:sp>
        <p:nvSpPr>
          <p:cNvPr id="9" name="Espace réservé du contenu 2"/>
          <p:cNvSpPr txBox="1">
            <a:spLocks/>
          </p:cNvSpPr>
          <p:nvPr/>
        </p:nvSpPr>
        <p:spPr>
          <a:xfrm>
            <a:off x="185309" y="651615"/>
            <a:ext cx="4386691" cy="2227387"/>
          </a:xfrm>
          <a:prstGeom prst="rect">
            <a:avLst/>
          </a:prstGeom>
          <a:solidFill>
            <a:schemeClr val="accent4">
              <a:lumMod val="20000"/>
              <a:lumOff val="80000"/>
            </a:schemeClr>
          </a:solidFill>
        </p:spPr>
        <p:txBody>
          <a:bodyPr vert="horz" lIns="68580" tIns="34290" rIns="68580" bIns="34290" rtlCol="0">
            <a:normAutofit fontScale="85000" lnSpcReduction="2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fr-FR" sz="1600" b="1" dirty="0"/>
              <a:t>Association </a:t>
            </a:r>
            <a:r>
              <a:rPr lang="fr-FR" sz="1600" b="1" dirty="0" err="1"/>
              <a:t>between</a:t>
            </a:r>
            <a:r>
              <a:rPr lang="fr-FR" sz="1600" b="1" dirty="0"/>
              <a:t> </a:t>
            </a:r>
            <a:r>
              <a:rPr lang="fr-FR" sz="1600" b="1" dirty="0" err="1"/>
              <a:t>access</a:t>
            </a:r>
            <a:r>
              <a:rPr lang="fr-FR" sz="1600" b="1" dirty="0"/>
              <a:t> to </a:t>
            </a:r>
            <a:r>
              <a:rPr lang="fr-FR" sz="1600" b="1" dirty="0" err="1"/>
              <a:t>primary</a:t>
            </a:r>
            <a:r>
              <a:rPr lang="fr-FR" sz="1600" b="1" dirty="0"/>
              <a:t> care and </a:t>
            </a:r>
            <a:r>
              <a:rPr lang="fr-FR" sz="1600" b="1" dirty="0" err="1"/>
              <a:t>mortality</a:t>
            </a:r>
            <a:r>
              <a:rPr lang="fr-FR" sz="1600" b="1" dirty="0"/>
              <a:t> in </a:t>
            </a:r>
            <a:r>
              <a:rPr lang="fr-FR" sz="1600" b="1" dirty="0" err="1"/>
              <a:t>excess</a:t>
            </a:r>
            <a:r>
              <a:rPr lang="fr-FR" sz="1600" b="1" dirty="0"/>
              <a:t> for patients </a:t>
            </a:r>
            <a:r>
              <a:rPr lang="fr-FR" sz="1600" b="1" dirty="0" err="1"/>
              <a:t>with</a:t>
            </a:r>
            <a:r>
              <a:rPr lang="fr-FR" sz="1600" b="1" dirty="0"/>
              <a:t> cancer in France : an </a:t>
            </a:r>
            <a:r>
              <a:rPr lang="fr-FR" sz="1600" b="1" dirty="0" err="1"/>
              <a:t>analysis</a:t>
            </a:r>
            <a:r>
              <a:rPr lang="fr-FR" sz="1600" b="1" dirty="0"/>
              <a:t> of 21 French Cancer </a:t>
            </a:r>
            <a:r>
              <a:rPr lang="fr-FR" sz="1600" b="1" dirty="0" err="1"/>
              <a:t>Registries</a:t>
            </a:r>
            <a:endParaRPr lang="fr-FR" sz="1600" b="1" dirty="0"/>
          </a:p>
          <a:p>
            <a:r>
              <a:rPr lang="en-US" sz="1600" dirty="0" err="1"/>
              <a:t>Effet</a:t>
            </a:r>
            <a:r>
              <a:rPr lang="en-US" sz="1600" dirty="0"/>
              <a:t> </a:t>
            </a:r>
            <a:r>
              <a:rPr lang="en-US" sz="1600" dirty="0" err="1"/>
              <a:t>significatif</a:t>
            </a:r>
            <a:r>
              <a:rPr lang="en-US" sz="1600" dirty="0"/>
              <a:t> de </a:t>
            </a:r>
            <a:r>
              <a:rPr lang="en-US" sz="1600" dirty="0" err="1"/>
              <a:t>l’acces</a:t>
            </a:r>
            <a:r>
              <a:rPr lang="en-US" sz="1600" dirty="0"/>
              <a:t> aux </a:t>
            </a:r>
            <a:r>
              <a:rPr lang="en-US" sz="1600" dirty="0" err="1"/>
              <a:t>soins</a:t>
            </a:r>
            <a:r>
              <a:rPr lang="en-US" sz="1600" dirty="0"/>
              <a:t> </a:t>
            </a:r>
            <a:r>
              <a:rPr lang="en-US" sz="1600" dirty="0" err="1"/>
              <a:t>primairs</a:t>
            </a:r>
            <a:r>
              <a:rPr lang="en-US" sz="1600" dirty="0"/>
              <a:t> sur </a:t>
            </a:r>
            <a:r>
              <a:rPr lang="en-US" sz="1600" dirty="0" err="1"/>
              <a:t>survie</a:t>
            </a:r>
            <a:endParaRPr lang="en-US" sz="1600" dirty="0"/>
          </a:p>
          <a:p>
            <a:r>
              <a:rPr lang="fr-FR" sz="1600" dirty="0"/>
              <a:t>Perte de chance pour plus de 45% des patients</a:t>
            </a:r>
          </a:p>
          <a:p>
            <a:r>
              <a:rPr lang="en-US" sz="1600" dirty="0" err="1"/>
              <a:t>Effet</a:t>
            </a:r>
            <a:r>
              <a:rPr lang="en-US" sz="1600" dirty="0"/>
              <a:t> </a:t>
            </a:r>
            <a:r>
              <a:rPr lang="en-US" sz="1600" dirty="0" err="1"/>
              <a:t>clinique</a:t>
            </a:r>
            <a:r>
              <a:rPr lang="en-US" sz="1600" dirty="0"/>
              <a:t> </a:t>
            </a:r>
            <a:r>
              <a:rPr lang="en-US" sz="1600" dirty="0" err="1"/>
              <a:t>souvent</a:t>
            </a:r>
            <a:r>
              <a:rPr lang="en-US" sz="1600" dirty="0"/>
              <a:t> </a:t>
            </a:r>
            <a:r>
              <a:rPr lang="en-US" sz="1600" dirty="0" err="1"/>
              <a:t>modéré</a:t>
            </a:r>
            <a:r>
              <a:rPr lang="en-US" sz="1600" dirty="0"/>
              <a:t>, </a:t>
            </a:r>
            <a:r>
              <a:rPr lang="en-US" sz="1600" dirty="0" err="1"/>
              <a:t>mais</a:t>
            </a:r>
            <a:r>
              <a:rPr lang="en-US" sz="1600" dirty="0"/>
              <a:t> </a:t>
            </a:r>
            <a:r>
              <a:rPr lang="en-US" sz="1600" dirty="0" err="1"/>
              <a:t>majeur</a:t>
            </a:r>
            <a:r>
              <a:rPr lang="en-US" sz="1600" dirty="0"/>
              <a:t> pour </a:t>
            </a:r>
            <a:r>
              <a:rPr lang="en-US" sz="1600" dirty="0" err="1"/>
              <a:t>certains</a:t>
            </a:r>
            <a:r>
              <a:rPr lang="en-US" sz="1600" dirty="0"/>
              <a:t> sites (sein)</a:t>
            </a:r>
          </a:p>
          <a:p>
            <a:r>
              <a:rPr lang="en-US" sz="1600" dirty="0" err="1"/>
              <a:t>Intéret</a:t>
            </a:r>
            <a:r>
              <a:rPr lang="en-US" sz="1600" dirty="0"/>
              <a:t> des </a:t>
            </a:r>
            <a:r>
              <a:rPr lang="en-US" sz="1600" dirty="0" err="1"/>
              <a:t>études</a:t>
            </a:r>
            <a:r>
              <a:rPr lang="en-US" sz="1600" dirty="0"/>
              <a:t> haute resolution pour plus </a:t>
            </a:r>
            <a:r>
              <a:rPr lang="en-US" sz="1600" dirty="0" err="1"/>
              <a:t>d’information</a:t>
            </a:r>
            <a:endParaRPr lang="en-US" sz="1600" dirty="0"/>
          </a:p>
          <a:p>
            <a:r>
              <a:rPr lang="en-US" sz="1600" dirty="0" err="1"/>
              <a:t>Envisager</a:t>
            </a:r>
            <a:r>
              <a:rPr lang="en-US" sz="1600" dirty="0"/>
              <a:t> extension à </a:t>
            </a:r>
            <a:r>
              <a:rPr lang="en-US" sz="1600" dirty="0" err="1"/>
              <a:t>l’échelle</a:t>
            </a:r>
            <a:r>
              <a:rPr lang="en-US" sz="1600" dirty="0"/>
              <a:t> </a:t>
            </a:r>
            <a:r>
              <a:rPr lang="en-US" sz="1600" dirty="0" err="1"/>
              <a:t>européenne</a:t>
            </a:r>
            <a:r>
              <a:rPr lang="en-US" sz="1600" dirty="0"/>
              <a:t> (European registries) avec </a:t>
            </a:r>
            <a:r>
              <a:rPr lang="en-US" sz="1600" dirty="0" err="1"/>
              <a:t>d’autres</a:t>
            </a:r>
            <a:r>
              <a:rPr lang="en-US" sz="1600" dirty="0"/>
              <a:t> </a:t>
            </a:r>
            <a:r>
              <a:rPr lang="en-US" sz="1600" dirty="0" err="1"/>
              <a:t>systèmes</a:t>
            </a:r>
            <a:r>
              <a:rPr lang="en-US" sz="1600" dirty="0"/>
              <a:t> de santé</a:t>
            </a:r>
            <a:endParaRPr lang="en-US" sz="1350" dirty="0">
              <a:solidFill>
                <a:schemeClr val="accent2"/>
              </a:solidFill>
            </a:endParaRPr>
          </a:p>
        </p:txBody>
      </p:sp>
      <p:pic>
        <p:nvPicPr>
          <p:cNvPr id="4" name="Image 3"/>
          <p:cNvPicPr>
            <a:picLocks noChangeAspect="1"/>
          </p:cNvPicPr>
          <p:nvPr/>
        </p:nvPicPr>
        <p:blipFill>
          <a:blip r:embed="rId4"/>
          <a:stretch>
            <a:fillRect/>
          </a:stretch>
        </p:blipFill>
        <p:spPr>
          <a:xfrm>
            <a:off x="4608121" y="651616"/>
            <a:ext cx="2906219" cy="2227386"/>
          </a:xfrm>
          <a:prstGeom prst="rect">
            <a:avLst/>
          </a:prstGeom>
          <a:ln w="38100">
            <a:solidFill>
              <a:schemeClr val="accent4">
                <a:lumMod val="60000"/>
                <a:lumOff val="40000"/>
              </a:schemeClr>
            </a:solidFill>
          </a:ln>
        </p:spPr>
      </p:pic>
      <p:pic>
        <p:nvPicPr>
          <p:cNvPr id="6" name="Image 5"/>
          <p:cNvPicPr>
            <a:picLocks noChangeAspect="1"/>
          </p:cNvPicPr>
          <p:nvPr/>
        </p:nvPicPr>
        <p:blipFill>
          <a:blip r:embed="rId5"/>
          <a:stretch>
            <a:fillRect/>
          </a:stretch>
        </p:blipFill>
        <p:spPr>
          <a:xfrm>
            <a:off x="407733" y="4140406"/>
            <a:ext cx="4032740" cy="900701"/>
          </a:xfrm>
          <a:prstGeom prst="rect">
            <a:avLst/>
          </a:prstGeom>
          <a:ln w="28575">
            <a:solidFill>
              <a:srgbClr val="7030A0"/>
            </a:solidFill>
          </a:ln>
        </p:spPr>
      </p:pic>
      <p:pic>
        <p:nvPicPr>
          <p:cNvPr id="11" name="Image 10"/>
          <p:cNvPicPr>
            <a:picLocks noChangeAspect="1"/>
          </p:cNvPicPr>
          <p:nvPr/>
        </p:nvPicPr>
        <p:blipFill>
          <a:blip r:embed="rId6"/>
          <a:stretch>
            <a:fillRect/>
          </a:stretch>
        </p:blipFill>
        <p:spPr>
          <a:xfrm>
            <a:off x="407733" y="3160315"/>
            <a:ext cx="4032740" cy="950425"/>
          </a:xfrm>
          <a:prstGeom prst="rect">
            <a:avLst/>
          </a:prstGeom>
          <a:ln w="28575">
            <a:solidFill>
              <a:srgbClr val="7030A0"/>
            </a:solidFill>
          </a:ln>
        </p:spPr>
      </p:pic>
      <p:pic>
        <p:nvPicPr>
          <p:cNvPr id="13" name="Image 12"/>
          <p:cNvPicPr>
            <a:picLocks noChangeAspect="1"/>
          </p:cNvPicPr>
          <p:nvPr/>
        </p:nvPicPr>
        <p:blipFill>
          <a:blip r:embed="rId7"/>
          <a:stretch>
            <a:fillRect/>
          </a:stretch>
        </p:blipFill>
        <p:spPr>
          <a:xfrm>
            <a:off x="4489998" y="3160315"/>
            <a:ext cx="3884778" cy="1880792"/>
          </a:xfrm>
          <a:prstGeom prst="rect">
            <a:avLst/>
          </a:prstGeom>
          <a:ln w="28575">
            <a:solidFill>
              <a:srgbClr val="7030A0"/>
            </a:solidFill>
          </a:ln>
        </p:spPr>
      </p:pic>
      <p:pic>
        <p:nvPicPr>
          <p:cNvPr id="14" name="Image 13"/>
          <p:cNvPicPr>
            <a:picLocks noChangeAspect="1"/>
          </p:cNvPicPr>
          <p:nvPr/>
        </p:nvPicPr>
        <p:blipFill>
          <a:blip r:embed="rId8"/>
          <a:stretch>
            <a:fillRect/>
          </a:stretch>
        </p:blipFill>
        <p:spPr>
          <a:xfrm>
            <a:off x="5466778" y="2010976"/>
            <a:ext cx="3436124" cy="868026"/>
          </a:xfrm>
          <a:prstGeom prst="rect">
            <a:avLst/>
          </a:prstGeom>
          <a:solidFill>
            <a:schemeClr val="accent4">
              <a:lumMod val="20000"/>
              <a:lumOff val="80000"/>
            </a:schemeClr>
          </a:solidFill>
          <a:ln w="38100">
            <a:solidFill>
              <a:schemeClr val="accent4"/>
            </a:solidFill>
          </a:ln>
        </p:spPr>
      </p:pic>
    </p:spTree>
    <p:extLst>
      <p:ext uri="{BB962C8B-B14F-4D97-AF65-F5344CB8AC3E}">
        <p14:creationId xmlns:p14="http://schemas.microsoft.com/office/powerpoint/2010/main" val="1882400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034" name="Rectangle 2"/>
          <p:cNvSpPr>
            <a:spLocks noGrp="1" noChangeArrowheads="1"/>
          </p:cNvSpPr>
          <p:nvPr>
            <p:ph type="title" idx="4294967295"/>
          </p:nvPr>
        </p:nvSpPr>
        <p:spPr>
          <a:xfrm>
            <a:off x="0" y="3175"/>
            <a:ext cx="9144000" cy="731838"/>
          </a:xfrm>
          <a:solidFill>
            <a:srgbClr val="92D050"/>
          </a:solidFill>
        </p:spPr>
        <p:txBody>
          <a:bodyPr>
            <a:normAutofit/>
          </a:bodyPr>
          <a:lstStyle/>
          <a:p>
            <a:pPr algn="ctr" fontAlgn="base">
              <a:lnSpc>
                <a:spcPct val="80000"/>
              </a:lnSpc>
              <a:spcAft>
                <a:spcPct val="0"/>
              </a:spcAft>
              <a:defRPr/>
            </a:pPr>
            <a:r>
              <a:rPr lang="fr-FR" altLang="fr-FR" sz="2700" b="1" dirty="0">
                <a:solidFill>
                  <a:schemeClr val="bg1"/>
                </a:solidFill>
                <a:latin typeface="Arial Rounded MT Bold" panose="020F0704030504030204" pitchFamily="34" charset="0"/>
                <a:ea typeface="Arial Unicode MS" pitchFamily="34" charset="-128"/>
                <a:cs typeface="Arial Unicode MS" pitchFamily="34" charset="-128"/>
              </a:rPr>
              <a:t>Etudes sur initiatives locales (Ex Registre LA/V)</a:t>
            </a:r>
          </a:p>
        </p:txBody>
      </p:sp>
      <p:sp>
        <p:nvSpPr>
          <p:cNvPr id="181251" name="Rectangle 3"/>
          <p:cNvSpPr>
            <a:spLocks noGrp="1" noChangeArrowheads="1"/>
          </p:cNvSpPr>
          <p:nvPr>
            <p:ph type="body" idx="4294967295"/>
          </p:nvPr>
        </p:nvSpPr>
        <p:spPr>
          <a:xfrm>
            <a:off x="611188" y="847725"/>
            <a:ext cx="8532812" cy="4183063"/>
          </a:xfrm>
        </p:spPr>
        <p:txBody>
          <a:bodyPr>
            <a:normAutofit/>
          </a:bodyPr>
          <a:lstStyle/>
          <a:p>
            <a:pPr lvl="2">
              <a:lnSpc>
                <a:spcPts val="1500"/>
              </a:lnSpc>
              <a:spcBef>
                <a:spcPts val="450"/>
              </a:spcBef>
              <a:defRPr/>
            </a:pPr>
            <a:endParaRPr lang="fr-FR" dirty="0">
              <a:solidFill>
                <a:schemeClr val="accent1">
                  <a:lumMod val="75000"/>
                </a:schemeClr>
              </a:solidFill>
              <a:latin typeface="Calibri" panose="020F0502020204030204" pitchFamily="34" charset="0"/>
            </a:endParaRPr>
          </a:p>
          <a:p>
            <a:pPr lvl="1">
              <a:lnSpc>
                <a:spcPts val="1500"/>
              </a:lnSpc>
              <a:spcBef>
                <a:spcPts val="450"/>
              </a:spcBef>
              <a:defRPr/>
            </a:pPr>
            <a:endParaRPr lang="fr-FR" altLang="fr-FR" sz="1500" dirty="0">
              <a:latin typeface="Calibri" panose="020F0502020204030204" pitchFamily="34" charset="0"/>
            </a:endParaRPr>
          </a:p>
          <a:p>
            <a:pPr marL="285750" indent="-285750">
              <a:lnSpc>
                <a:spcPct val="80000"/>
              </a:lnSpc>
              <a:spcBef>
                <a:spcPts val="0"/>
              </a:spcBef>
              <a:buNone/>
              <a:defRPr/>
            </a:pPr>
            <a:r>
              <a:rPr lang="fr-FR" altLang="fr-FR" sz="300" dirty="0"/>
              <a:t>	</a:t>
            </a:r>
            <a:endParaRPr lang="fr-FR" altLang="fr-FR" sz="225" dirty="0"/>
          </a:p>
        </p:txBody>
      </p:sp>
      <p:pic>
        <p:nvPicPr>
          <p:cNvPr id="8" name="Image 7"/>
          <p:cNvPicPr>
            <a:picLocks noChangeAspect="1"/>
          </p:cNvPicPr>
          <p:nvPr/>
        </p:nvPicPr>
        <p:blipFill>
          <a:blip r:embed="rId3"/>
          <a:stretch>
            <a:fillRect/>
          </a:stretch>
        </p:blipFill>
        <p:spPr>
          <a:xfrm>
            <a:off x="125990" y="778600"/>
            <a:ext cx="2286275" cy="3939602"/>
          </a:xfrm>
          <a:prstGeom prst="rect">
            <a:avLst/>
          </a:prstGeom>
        </p:spPr>
      </p:pic>
      <p:pic>
        <p:nvPicPr>
          <p:cNvPr id="11" name="Image 10"/>
          <p:cNvPicPr>
            <a:picLocks noChangeAspect="1"/>
          </p:cNvPicPr>
          <p:nvPr/>
        </p:nvPicPr>
        <p:blipFill>
          <a:blip r:embed="rId4"/>
          <a:stretch>
            <a:fillRect/>
          </a:stretch>
        </p:blipFill>
        <p:spPr>
          <a:xfrm>
            <a:off x="125990" y="2418532"/>
            <a:ext cx="2180531" cy="2678313"/>
          </a:xfrm>
          <a:prstGeom prst="rect">
            <a:avLst/>
          </a:prstGeom>
        </p:spPr>
      </p:pic>
      <p:pic>
        <p:nvPicPr>
          <p:cNvPr id="12" name="Image 11"/>
          <p:cNvPicPr/>
          <p:nvPr/>
        </p:nvPicPr>
        <p:blipFill>
          <a:blip r:embed="rId5" cstate="print">
            <a:extLst>
              <a:ext uri="{28A0092B-C50C-407E-A947-70E740481C1C}">
                <a14:useLocalDpi xmlns:a14="http://schemas.microsoft.com/office/drawing/2010/main" val="0"/>
              </a:ext>
            </a:extLst>
          </a:blip>
          <a:stretch>
            <a:fillRect/>
          </a:stretch>
        </p:blipFill>
        <p:spPr>
          <a:xfrm>
            <a:off x="3099919" y="734496"/>
            <a:ext cx="2126163" cy="2553853"/>
          </a:xfrm>
          <a:prstGeom prst="rect">
            <a:avLst/>
          </a:prstGeom>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26082" y="766937"/>
            <a:ext cx="3774409" cy="18094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9" name="Tableau 18"/>
          <p:cNvGraphicFramePr>
            <a:graphicFrameLocks noGrp="1"/>
          </p:cNvGraphicFramePr>
          <p:nvPr>
            <p:extLst>
              <p:ext uri="{D42A27DB-BD31-4B8C-83A1-F6EECF244321}">
                <p14:modId xmlns:p14="http://schemas.microsoft.com/office/powerpoint/2010/main" val="3816318579"/>
              </p:ext>
            </p:extLst>
          </p:nvPr>
        </p:nvGraphicFramePr>
        <p:xfrm>
          <a:off x="5226833" y="2900876"/>
          <a:ext cx="3742135" cy="1440619"/>
        </p:xfrm>
        <a:graphic>
          <a:graphicData uri="http://schemas.openxmlformats.org/drawingml/2006/table">
            <a:tbl>
              <a:tblPr/>
              <a:tblGrid>
                <a:gridCol w="2152859">
                  <a:extLst>
                    <a:ext uri="{9D8B030D-6E8A-4147-A177-3AD203B41FA5}">
                      <a16:colId xmlns:a16="http://schemas.microsoft.com/office/drawing/2014/main" val="20000"/>
                    </a:ext>
                  </a:extLst>
                </a:gridCol>
                <a:gridCol w="1589276">
                  <a:extLst>
                    <a:ext uri="{9D8B030D-6E8A-4147-A177-3AD203B41FA5}">
                      <a16:colId xmlns:a16="http://schemas.microsoft.com/office/drawing/2014/main" val="20001"/>
                    </a:ext>
                  </a:extLst>
                </a:gridCol>
              </a:tblGrid>
              <a:tr h="206594">
                <a:tc>
                  <a:txBody>
                    <a:bodyPr/>
                    <a:lstStyle>
                      <a:lvl1pPr eaLnBrk="0" hangingPunct="0">
                        <a:spcBef>
                          <a:spcPct val="20000"/>
                        </a:spcBef>
                        <a:buClr>
                          <a:schemeClr val="accent1"/>
                        </a:buClr>
                        <a:buSzPct val="85000"/>
                        <a:buFont typeface="Wingdings 2" pitchFamily="18" charset="2"/>
                        <a:defRPr sz="2300">
                          <a:solidFill>
                            <a:schemeClr val="tx1"/>
                          </a:solidFill>
                          <a:latin typeface="Georgia" pitchFamily="18" charset="0"/>
                        </a:defRPr>
                      </a:lvl1pPr>
                      <a:lvl2pPr marL="742950" indent="-285750" eaLnBrk="0" hangingPunct="0">
                        <a:spcBef>
                          <a:spcPct val="20000"/>
                        </a:spcBef>
                        <a:buClr>
                          <a:schemeClr val="accent2"/>
                        </a:buClr>
                        <a:buSzPct val="70000"/>
                        <a:buFont typeface="Wingdings" pitchFamily="2" charset="2"/>
                        <a:defRPr sz="2000">
                          <a:solidFill>
                            <a:schemeClr val="tx2"/>
                          </a:solidFill>
                          <a:latin typeface="Georgia" pitchFamily="18" charset="0"/>
                        </a:defRPr>
                      </a:lvl2pPr>
                      <a:lvl3pPr marL="1143000" indent="-228600" eaLnBrk="0" hangingPunct="0">
                        <a:spcBef>
                          <a:spcPct val="20000"/>
                        </a:spcBef>
                        <a:buClr>
                          <a:srgbClr val="8CADAE"/>
                        </a:buClr>
                        <a:buSzPct val="75000"/>
                        <a:buFont typeface="Wingdings 2" pitchFamily="18" charset="2"/>
                        <a:defRPr>
                          <a:solidFill>
                            <a:schemeClr val="tx1"/>
                          </a:solidFill>
                          <a:latin typeface="Georgia" pitchFamily="18" charset="0"/>
                        </a:defRPr>
                      </a:lvl3pPr>
                      <a:lvl4pPr marL="1600200" indent="-228600" eaLnBrk="0" hangingPunct="0">
                        <a:spcBef>
                          <a:spcPct val="20000"/>
                        </a:spcBef>
                        <a:buClr>
                          <a:srgbClr val="8C7B70"/>
                        </a:buClr>
                        <a:buSzPct val="70000"/>
                        <a:buFont typeface="Wingdings" pitchFamily="2" charset="2"/>
                        <a:defRPr>
                          <a:solidFill>
                            <a:schemeClr val="tx2"/>
                          </a:solidFill>
                          <a:latin typeface="Georgia" pitchFamily="18" charset="0"/>
                        </a:defRPr>
                      </a:lvl4pPr>
                      <a:lvl5pPr marL="2057400" indent="-228600" eaLnBrk="0" hangingPunct="0">
                        <a:spcBef>
                          <a:spcPct val="20000"/>
                        </a:spcBef>
                        <a:buClr>
                          <a:srgbClr val="8FB08C"/>
                        </a:buClr>
                        <a:defRPr sz="1600">
                          <a:solidFill>
                            <a:schemeClr val="tx1"/>
                          </a:solidFill>
                          <a:latin typeface="Georgia" pitchFamily="18" charset="0"/>
                        </a:defRPr>
                      </a:lvl5pPr>
                      <a:lvl6pPr marL="2514600" indent="-228600" eaLnBrk="0" fontAlgn="base" hangingPunct="0">
                        <a:spcBef>
                          <a:spcPct val="20000"/>
                        </a:spcBef>
                        <a:spcAft>
                          <a:spcPct val="0"/>
                        </a:spcAft>
                        <a:buClr>
                          <a:srgbClr val="8FB08C"/>
                        </a:buClr>
                        <a:defRPr sz="1600">
                          <a:solidFill>
                            <a:schemeClr val="tx1"/>
                          </a:solidFill>
                          <a:latin typeface="Georgia" pitchFamily="18" charset="0"/>
                        </a:defRPr>
                      </a:lvl6pPr>
                      <a:lvl7pPr marL="2971800" indent="-228600" eaLnBrk="0" fontAlgn="base" hangingPunct="0">
                        <a:spcBef>
                          <a:spcPct val="20000"/>
                        </a:spcBef>
                        <a:spcAft>
                          <a:spcPct val="0"/>
                        </a:spcAft>
                        <a:buClr>
                          <a:srgbClr val="8FB08C"/>
                        </a:buClr>
                        <a:defRPr sz="1600">
                          <a:solidFill>
                            <a:schemeClr val="tx1"/>
                          </a:solidFill>
                          <a:latin typeface="Georgia" pitchFamily="18" charset="0"/>
                        </a:defRPr>
                      </a:lvl7pPr>
                      <a:lvl8pPr marL="3429000" indent="-228600" eaLnBrk="0" fontAlgn="base" hangingPunct="0">
                        <a:spcBef>
                          <a:spcPct val="20000"/>
                        </a:spcBef>
                        <a:spcAft>
                          <a:spcPct val="0"/>
                        </a:spcAft>
                        <a:buClr>
                          <a:srgbClr val="8FB08C"/>
                        </a:buClr>
                        <a:defRPr sz="1600">
                          <a:solidFill>
                            <a:schemeClr val="tx1"/>
                          </a:solidFill>
                          <a:latin typeface="Georgia" pitchFamily="18" charset="0"/>
                        </a:defRPr>
                      </a:lvl8pPr>
                      <a:lvl9pPr marL="3886200" indent="-228600" eaLnBrk="0" fontAlgn="base" hangingPunct="0">
                        <a:spcBef>
                          <a:spcPct val="20000"/>
                        </a:spcBef>
                        <a:spcAft>
                          <a:spcPct val="0"/>
                        </a:spcAft>
                        <a:buClr>
                          <a:srgbClr val="8FB08C"/>
                        </a:buClr>
                        <a:defRPr sz="1600">
                          <a:solidFill>
                            <a:schemeClr val="tx1"/>
                          </a:solidFill>
                          <a:latin typeface="Georg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fr-FR" sz="1050" b="1" i="0" u="none" strike="noStrike" cap="none" normalizeH="0" baseline="0" dirty="0">
                          <a:ln>
                            <a:noFill/>
                          </a:ln>
                          <a:solidFill>
                            <a:srgbClr val="FFFFFF"/>
                          </a:solidFill>
                          <a:effectLst/>
                          <a:latin typeface="Calibri" pitchFamily="34" charset="0"/>
                          <a:cs typeface="Arial" charset="0"/>
                        </a:rPr>
                        <a:t>High % of long TWT</a:t>
                      </a:r>
                      <a:endParaRPr kumimoji="0" lang="fr-FR" altLang="fr-FR" sz="1050" b="1" i="0" u="none" strike="noStrike" cap="none" normalizeH="0" baseline="0" dirty="0">
                        <a:ln>
                          <a:noFill/>
                        </a:ln>
                        <a:solidFill>
                          <a:srgbClr val="FFFFFF"/>
                        </a:solidFill>
                        <a:effectLst/>
                        <a:latin typeface="Georgia" pitchFamily="18" charset="0"/>
                        <a:cs typeface="Arial" charset="0"/>
                      </a:endParaRPr>
                    </a:p>
                  </a:txBody>
                  <a:tcPr marL="68580" marR="68580"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accent1"/>
                        </a:buClr>
                        <a:buSzPct val="85000"/>
                        <a:buFont typeface="Wingdings 2" pitchFamily="18" charset="2"/>
                        <a:defRPr sz="2300">
                          <a:solidFill>
                            <a:schemeClr val="tx1"/>
                          </a:solidFill>
                          <a:latin typeface="Georgia" pitchFamily="18" charset="0"/>
                        </a:defRPr>
                      </a:lvl1pPr>
                      <a:lvl2pPr marL="742950" indent="-285750" eaLnBrk="0" hangingPunct="0">
                        <a:spcBef>
                          <a:spcPct val="20000"/>
                        </a:spcBef>
                        <a:buClr>
                          <a:schemeClr val="accent2"/>
                        </a:buClr>
                        <a:buSzPct val="70000"/>
                        <a:buFont typeface="Wingdings" pitchFamily="2" charset="2"/>
                        <a:defRPr sz="2000">
                          <a:solidFill>
                            <a:schemeClr val="tx2"/>
                          </a:solidFill>
                          <a:latin typeface="Georgia" pitchFamily="18" charset="0"/>
                        </a:defRPr>
                      </a:lvl2pPr>
                      <a:lvl3pPr marL="1143000" indent="-228600" eaLnBrk="0" hangingPunct="0">
                        <a:spcBef>
                          <a:spcPct val="20000"/>
                        </a:spcBef>
                        <a:buClr>
                          <a:srgbClr val="8CADAE"/>
                        </a:buClr>
                        <a:buSzPct val="75000"/>
                        <a:buFont typeface="Wingdings 2" pitchFamily="18" charset="2"/>
                        <a:defRPr>
                          <a:solidFill>
                            <a:schemeClr val="tx1"/>
                          </a:solidFill>
                          <a:latin typeface="Georgia" pitchFamily="18" charset="0"/>
                        </a:defRPr>
                      </a:lvl3pPr>
                      <a:lvl4pPr marL="1600200" indent="-228600" eaLnBrk="0" hangingPunct="0">
                        <a:spcBef>
                          <a:spcPct val="20000"/>
                        </a:spcBef>
                        <a:buClr>
                          <a:srgbClr val="8C7B70"/>
                        </a:buClr>
                        <a:buSzPct val="70000"/>
                        <a:buFont typeface="Wingdings" pitchFamily="2" charset="2"/>
                        <a:defRPr>
                          <a:solidFill>
                            <a:schemeClr val="tx2"/>
                          </a:solidFill>
                          <a:latin typeface="Georgia" pitchFamily="18" charset="0"/>
                        </a:defRPr>
                      </a:lvl4pPr>
                      <a:lvl5pPr marL="2057400" indent="-228600" eaLnBrk="0" hangingPunct="0">
                        <a:spcBef>
                          <a:spcPct val="20000"/>
                        </a:spcBef>
                        <a:buClr>
                          <a:srgbClr val="8FB08C"/>
                        </a:buClr>
                        <a:defRPr sz="1600">
                          <a:solidFill>
                            <a:schemeClr val="tx1"/>
                          </a:solidFill>
                          <a:latin typeface="Georgia" pitchFamily="18" charset="0"/>
                        </a:defRPr>
                      </a:lvl5pPr>
                      <a:lvl6pPr marL="2514600" indent="-228600" eaLnBrk="0" fontAlgn="base" hangingPunct="0">
                        <a:spcBef>
                          <a:spcPct val="20000"/>
                        </a:spcBef>
                        <a:spcAft>
                          <a:spcPct val="0"/>
                        </a:spcAft>
                        <a:buClr>
                          <a:srgbClr val="8FB08C"/>
                        </a:buClr>
                        <a:defRPr sz="1600">
                          <a:solidFill>
                            <a:schemeClr val="tx1"/>
                          </a:solidFill>
                          <a:latin typeface="Georgia" pitchFamily="18" charset="0"/>
                        </a:defRPr>
                      </a:lvl6pPr>
                      <a:lvl7pPr marL="2971800" indent="-228600" eaLnBrk="0" fontAlgn="base" hangingPunct="0">
                        <a:spcBef>
                          <a:spcPct val="20000"/>
                        </a:spcBef>
                        <a:spcAft>
                          <a:spcPct val="0"/>
                        </a:spcAft>
                        <a:buClr>
                          <a:srgbClr val="8FB08C"/>
                        </a:buClr>
                        <a:defRPr sz="1600">
                          <a:solidFill>
                            <a:schemeClr val="tx1"/>
                          </a:solidFill>
                          <a:latin typeface="Georgia" pitchFamily="18" charset="0"/>
                        </a:defRPr>
                      </a:lvl7pPr>
                      <a:lvl8pPr marL="3429000" indent="-228600" eaLnBrk="0" fontAlgn="base" hangingPunct="0">
                        <a:spcBef>
                          <a:spcPct val="20000"/>
                        </a:spcBef>
                        <a:spcAft>
                          <a:spcPct val="0"/>
                        </a:spcAft>
                        <a:buClr>
                          <a:srgbClr val="8FB08C"/>
                        </a:buClr>
                        <a:defRPr sz="1600">
                          <a:solidFill>
                            <a:schemeClr val="tx1"/>
                          </a:solidFill>
                          <a:latin typeface="Georgia" pitchFamily="18" charset="0"/>
                        </a:defRPr>
                      </a:lvl8pPr>
                      <a:lvl9pPr marL="3886200" indent="-228600" eaLnBrk="0" fontAlgn="base" hangingPunct="0">
                        <a:spcBef>
                          <a:spcPct val="20000"/>
                        </a:spcBef>
                        <a:spcAft>
                          <a:spcPct val="0"/>
                        </a:spcAft>
                        <a:buClr>
                          <a:srgbClr val="8FB08C"/>
                        </a:buClr>
                        <a:defRPr sz="1600">
                          <a:solidFill>
                            <a:schemeClr val="tx1"/>
                          </a:solidFill>
                          <a:latin typeface="Georg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fr-FR" sz="1050" b="1" i="0" u="none" strike="noStrike" cap="none" normalizeH="0" baseline="0" dirty="0" err="1">
                          <a:ln>
                            <a:noFill/>
                          </a:ln>
                          <a:solidFill>
                            <a:srgbClr val="FFFFFF"/>
                          </a:solidFill>
                          <a:effectLst/>
                          <a:latin typeface="Calibri" pitchFamily="34" charset="0"/>
                          <a:cs typeface="Arial" charset="0"/>
                        </a:rPr>
                        <a:t>Low</a:t>
                      </a:r>
                      <a:r>
                        <a:rPr kumimoji="0" lang="fr-FR" altLang="fr-FR" sz="1050" b="1" i="0" u="none" strike="noStrike" cap="none" normalizeH="0" baseline="0" dirty="0">
                          <a:ln>
                            <a:noFill/>
                          </a:ln>
                          <a:solidFill>
                            <a:srgbClr val="FFFFFF"/>
                          </a:solidFill>
                          <a:effectLst/>
                          <a:latin typeface="Calibri" pitchFamily="34" charset="0"/>
                          <a:cs typeface="Arial" charset="0"/>
                        </a:rPr>
                        <a:t> % of long TWT</a:t>
                      </a:r>
                      <a:endParaRPr kumimoji="0" lang="fr-FR" altLang="fr-FR" sz="1050" b="1" i="0" u="none" strike="noStrike" cap="none" normalizeH="0" baseline="0" dirty="0">
                        <a:ln>
                          <a:noFill/>
                        </a:ln>
                        <a:solidFill>
                          <a:srgbClr val="FFFFFF"/>
                        </a:solidFill>
                        <a:effectLst/>
                        <a:latin typeface="Georgia" pitchFamily="18" charset="0"/>
                        <a:cs typeface="Arial" charset="0"/>
                      </a:endParaRPr>
                    </a:p>
                  </a:txBody>
                  <a:tcPr marL="68580" marR="68580"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212019">
                <a:tc>
                  <a:txBody>
                    <a:bodyPr/>
                    <a:lstStyle>
                      <a:lvl1pPr marL="285750" indent="-285750" eaLnBrk="0" hangingPunct="0">
                        <a:spcBef>
                          <a:spcPct val="20000"/>
                        </a:spcBef>
                        <a:buClr>
                          <a:schemeClr val="accent1"/>
                        </a:buClr>
                        <a:buSzPct val="85000"/>
                        <a:buFont typeface="Wingdings 2" pitchFamily="18" charset="2"/>
                        <a:defRPr sz="2300">
                          <a:solidFill>
                            <a:schemeClr val="tx1"/>
                          </a:solidFill>
                          <a:latin typeface="Georgia" pitchFamily="18" charset="0"/>
                        </a:defRPr>
                      </a:lvl1pPr>
                      <a:lvl2pPr marL="742950" indent="-285750" eaLnBrk="0" hangingPunct="0">
                        <a:spcBef>
                          <a:spcPct val="20000"/>
                        </a:spcBef>
                        <a:buClr>
                          <a:schemeClr val="accent2"/>
                        </a:buClr>
                        <a:buSzPct val="70000"/>
                        <a:buFont typeface="Wingdings" pitchFamily="2" charset="2"/>
                        <a:defRPr sz="2000">
                          <a:solidFill>
                            <a:schemeClr val="tx2"/>
                          </a:solidFill>
                          <a:latin typeface="Georgia" pitchFamily="18" charset="0"/>
                        </a:defRPr>
                      </a:lvl2pPr>
                      <a:lvl3pPr marL="1143000" indent="-228600" eaLnBrk="0" hangingPunct="0">
                        <a:spcBef>
                          <a:spcPct val="20000"/>
                        </a:spcBef>
                        <a:buClr>
                          <a:srgbClr val="8CADAE"/>
                        </a:buClr>
                        <a:buSzPct val="75000"/>
                        <a:buFont typeface="Wingdings 2" pitchFamily="18" charset="2"/>
                        <a:defRPr>
                          <a:solidFill>
                            <a:schemeClr val="tx1"/>
                          </a:solidFill>
                          <a:latin typeface="Georgia" pitchFamily="18" charset="0"/>
                        </a:defRPr>
                      </a:lvl3pPr>
                      <a:lvl4pPr marL="1600200" indent="-228600" eaLnBrk="0" hangingPunct="0">
                        <a:spcBef>
                          <a:spcPct val="20000"/>
                        </a:spcBef>
                        <a:buClr>
                          <a:srgbClr val="8C7B70"/>
                        </a:buClr>
                        <a:buSzPct val="70000"/>
                        <a:buFont typeface="Wingdings" pitchFamily="2" charset="2"/>
                        <a:defRPr>
                          <a:solidFill>
                            <a:schemeClr val="tx2"/>
                          </a:solidFill>
                          <a:latin typeface="Georgia" pitchFamily="18" charset="0"/>
                        </a:defRPr>
                      </a:lvl4pPr>
                      <a:lvl5pPr marL="2057400" indent="-228600" eaLnBrk="0" hangingPunct="0">
                        <a:spcBef>
                          <a:spcPct val="20000"/>
                        </a:spcBef>
                        <a:buClr>
                          <a:srgbClr val="8FB08C"/>
                        </a:buClr>
                        <a:defRPr sz="1600">
                          <a:solidFill>
                            <a:schemeClr val="tx1"/>
                          </a:solidFill>
                          <a:latin typeface="Georgia" pitchFamily="18" charset="0"/>
                        </a:defRPr>
                      </a:lvl5pPr>
                      <a:lvl6pPr marL="2514600" indent="-228600" eaLnBrk="0" fontAlgn="base" hangingPunct="0">
                        <a:spcBef>
                          <a:spcPct val="20000"/>
                        </a:spcBef>
                        <a:spcAft>
                          <a:spcPct val="0"/>
                        </a:spcAft>
                        <a:buClr>
                          <a:srgbClr val="8FB08C"/>
                        </a:buClr>
                        <a:defRPr sz="1600">
                          <a:solidFill>
                            <a:schemeClr val="tx1"/>
                          </a:solidFill>
                          <a:latin typeface="Georgia" pitchFamily="18" charset="0"/>
                        </a:defRPr>
                      </a:lvl6pPr>
                      <a:lvl7pPr marL="2971800" indent="-228600" eaLnBrk="0" fontAlgn="base" hangingPunct="0">
                        <a:spcBef>
                          <a:spcPct val="20000"/>
                        </a:spcBef>
                        <a:spcAft>
                          <a:spcPct val="0"/>
                        </a:spcAft>
                        <a:buClr>
                          <a:srgbClr val="8FB08C"/>
                        </a:buClr>
                        <a:defRPr sz="1600">
                          <a:solidFill>
                            <a:schemeClr val="tx1"/>
                          </a:solidFill>
                          <a:latin typeface="Georgia" pitchFamily="18" charset="0"/>
                        </a:defRPr>
                      </a:lvl7pPr>
                      <a:lvl8pPr marL="3429000" indent="-228600" eaLnBrk="0" fontAlgn="base" hangingPunct="0">
                        <a:spcBef>
                          <a:spcPct val="20000"/>
                        </a:spcBef>
                        <a:spcAft>
                          <a:spcPct val="0"/>
                        </a:spcAft>
                        <a:buClr>
                          <a:srgbClr val="8FB08C"/>
                        </a:buClr>
                        <a:defRPr sz="1600">
                          <a:solidFill>
                            <a:schemeClr val="tx1"/>
                          </a:solidFill>
                          <a:latin typeface="Georgia" pitchFamily="18" charset="0"/>
                        </a:defRPr>
                      </a:lvl8pPr>
                      <a:lvl9pPr marL="3886200" indent="-228600" eaLnBrk="0" fontAlgn="base" hangingPunct="0">
                        <a:spcBef>
                          <a:spcPct val="20000"/>
                        </a:spcBef>
                        <a:spcAft>
                          <a:spcPct val="0"/>
                        </a:spcAft>
                        <a:buClr>
                          <a:srgbClr val="8FB08C"/>
                        </a:buClr>
                        <a:defRPr sz="1600">
                          <a:solidFill>
                            <a:schemeClr val="tx1"/>
                          </a:solidFill>
                          <a:latin typeface="Georgia" pitchFamily="18" charset="0"/>
                        </a:defRPr>
                      </a:lvl9pPr>
                    </a:lstStyle>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en-US" altLang="fr-FR" sz="1050" b="0" i="0" u="none" strike="noStrike" cap="none" normalizeH="0" baseline="0" dirty="0">
                          <a:ln>
                            <a:noFill/>
                          </a:ln>
                          <a:solidFill>
                            <a:srgbClr val="000000"/>
                          </a:solidFill>
                          <a:effectLst/>
                          <a:latin typeface="Times New Roman" pitchFamily="18" charset="0"/>
                          <a:cs typeface="Times New Roman" pitchFamily="18" charset="0"/>
                        </a:rPr>
                        <a:t>Elderly Women</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en-US" altLang="fr-FR" sz="1050" b="0" i="0" u="none" strike="noStrike" cap="none" normalizeH="0" baseline="0" dirty="0">
                          <a:ln>
                            <a:noFill/>
                          </a:ln>
                          <a:solidFill>
                            <a:srgbClr val="000000"/>
                          </a:solidFill>
                          <a:effectLst/>
                          <a:latin typeface="Times New Roman" pitchFamily="18" charset="0"/>
                          <a:cs typeface="Times New Roman" pitchFamily="18" charset="0"/>
                        </a:rPr>
                        <a:t>Screening </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en-US" altLang="fr-FR" sz="1050" b="0" i="0" u="none" strike="noStrike" cap="none" normalizeH="0" baseline="0" dirty="0">
                          <a:ln>
                            <a:noFill/>
                          </a:ln>
                          <a:solidFill>
                            <a:srgbClr val="000000"/>
                          </a:solidFill>
                          <a:effectLst/>
                          <a:latin typeface="Times New Roman" pitchFamily="18" charset="0"/>
                          <a:cs typeface="Times New Roman" pitchFamily="18" charset="0"/>
                        </a:rPr>
                        <a:t>Neo-adjuvant chemotherapy</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en-US" altLang="fr-FR" sz="1050" b="0" i="0" u="none" strike="noStrike" cap="none" normalizeH="0" baseline="0" dirty="0">
                          <a:ln>
                            <a:noFill/>
                          </a:ln>
                          <a:solidFill>
                            <a:srgbClr val="000000"/>
                          </a:solidFill>
                          <a:effectLst/>
                          <a:latin typeface="Times New Roman" pitchFamily="18" charset="0"/>
                          <a:cs typeface="Times New Roman" pitchFamily="18" charset="0"/>
                        </a:rPr>
                        <a:t>Reference center and public hospital at first treatment</a:t>
                      </a:r>
                    </a:p>
                    <a:p>
                      <a:pPr marL="285750" marR="0" lvl="0" indent="-285750" algn="l" defTabSz="914400" rtl="0" eaLnBrk="1" fontAlgn="base" latinLnBrk="0" hangingPunct="1">
                        <a:lnSpc>
                          <a:spcPct val="100000"/>
                        </a:lnSpc>
                        <a:spcBef>
                          <a:spcPct val="0"/>
                        </a:spcBef>
                        <a:spcAft>
                          <a:spcPct val="0"/>
                        </a:spcAft>
                        <a:buClrTx/>
                        <a:buSzTx/>
                        <a:buFont typeface="Arial" charset="0"/>
                        <a:buChar char="•"/>
                        <a:tabLst/>
                      </a:pPr>
                      <a:r>
                        <a:rPr kumimoji="0" lang="en-US" altLang="fr-FR" sz="1050" b="1" i="0" u="none" strike="noStrike" cap="none" normalizeH="0" baseline="0" dirty="0">
                          <a:ln>
                            <a:noFill/>
                          </a:ln>
                          <a:solidFill>
                            <a:srgbClr val="000000"/>
                          </a:solidFill>
                          <a:effectLst/>
                          <a:latin typeface="Times New Roman" pitchFamily="18" charset="0"/>
                          <a:cs typeface="Times New Roman" pitchFamily="18" charset="0"/>
                        </a:rPr>
                        <a:t>Most deprived </a:t>
                      </a:r>
                      <a:r>
                        <a:rPr kumimoji="0" lang="en-US" altLang="fr-FR" sz="1050" b="0" i="0" u="none" strike="noStrike" cap="none" normalizeH="0" baseline="0" dirty="0">
                          <a:ln>
                            <a:noFill/>
                          </a:ln>
                          <a:solidFill>
                            <a:srgbClr val="000000"/>
                          </a:solidFill>
                          <a:effectLst/>
                          <a:latin typeface="Times New Roman" pitchFamily="18" charset="0"/>
                          <a:cs typeface="Times New Roman" pitchFamily="18" charset="0"/>
                        </a:rPr>
                        <a:t>women </a:t>
                      </a:r>
                      <a:r>
                        <a:rPr kumimoji="0" lang="en-US" altLang="fr-FR" sz="1000" b="0" i="0" u="none" strike="noStrike" cap="none" normalizeH="0" baseline="0" dirty="0">
                          <a:ln>
                            <a:noFill/>
                          </a:ln>
                          <a:solidFill>
                            <a:srgbClr val="000000"/>
                          </a:solidFill>
                          <a:effectLst/>
                          <a:latin typeface="Times New Roman" pitchFamily="18" charset="0"/>
                          <a:cs typeface="Times New Roman" pitchFamily="18" charset="0"/>
                        </a:rPr>
                        <a:t>(at the limit of significance)</a:t>
                      </a:r>
                      <a:endParaRPr kumimoji="0" lang="fr-FR" altLang="fr-FR" sz="1050" b="0" i="0" u="none" strike="noStrike" cap="none" normalizeH="0" baseline="0" dirty="0">
                        <a:ln>
                          <a:noFill/>
                        </a:ln>
                        <a:solidFill>
                          <a:srgbClr val="000000"/>
                        </a:solidFill>
                        <a:effectLst/>
                        <a:latin typeface="Georgia" pitchFamily="18" charset="0"/>
                        <a:cs typeface="Arial" charset="0"/>
                      </a:endParaRPr>
                    </a:p>
                  </a:txBody>
                  <a:tcPr marL="68580" marR="68580"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D3CF"/>
                    </a:solidFill>
                  </a:tcPr>
                </a:tc>
                <a:tc>
                  <a:txBody>
                    <a:bodyPr/>
                    <a:lstStyle>
                      <a:lvl1pPr eaLnBrk="0" hangingPunct="0">
                        <a:spcBef>
                          <a:spcPct val="20000"/>
                        </a:spcBef>
                        <a:buClr>
                          <a:schemeClr val="accent1"/>
                        </a:buClr>
                        <a:buSzPct val="85000"/>
                        <a:buFont typeface="Wingdings 2" pitchFamily="18" charset="2"/>
                        <a:defRPr sz="2300">
                          <a:solidFill>
                            <a:schemeClr val="tx1"/>
                          </a:solidFill>
                          <a:latin typeface="Georgia" pitchFamily="18" charset="0"/>
                        </a:defRPr>
                      </a:lvl1pPr>
                      <a:lvl2pPr marL="742950" indent="-285750" eaLnBrk="0" hangingPunct="0">
                        <a:spcBef>
                          <a:spcPct val="20000"/>
                        </a:spcBef>
                        <a:buClr>
                          <a:schemeClr val="accent2"/>
                        </a:buClr>
                        <a:buSzPct val="70000"/>
                        <a:buFont typeface="Wingdings" pitchFamily="2" charset="2"/>
                        <a:defRPr sz="2000">
                          <a:solidFill>
                            <a:schemeClr val="tx2"/>
                          </a:solidFill>
                          <a:latin typeface="Georgia" pitchFamily="18" charset="0"/>
                        </a:defRPr>
                      </a:lvl2pPr>
                      <a:lvl3pPr marL="285750" indent="-285750" eaLnBrk="0" hangingPunct="0">
                        <a:spcBef>
                          <a:spcPct val="20000"/>
                        </a:spcBef>
                        <a:buClr>
                          <a:srgbClr val="8CADAE"/>
                        </a:buClr>
                        <a:buSzPct val="75000"/>
                        <a:buFont typeface="Wingdings 2" pitchFamily="18" charset="2"/>
                        <a:defRPr>
                          <a:solidFill>
                            <a:schemeClr val="tx1"/>
                          </a:solidFill>
                          <a:latin typeface="Georgia" pitchFamily="18" charset="0"/>
                        </a:defRPr>
                      </a:lvl3pPr>
                      <a:lvl4pPr marL="1600200" indent="-228600" eaLnBrk="0" hangingPunct="0">
                        <a:spcBef>
                          <a:spcPct val="20000"/>
                        </a:spcBef>
                        <a:buClr>
                          <a:srgbClr val="8C7B70"/>
                        </a:buClr>
                        <a:buSzPct val="70000"/>
                        <a:buFont typeface="Wingdings" pitchFamily="2" charset="2"/>
                        <a:defRPr>
                          <a:solidFill>
                            <a:schemeClr val="tx2"/>
                          </a:solidFill>
                          <a:latin typeface="Georgia" pitchFamily="18" charset="0"/>
                        </a:defRPr>
                      </a:lvl4pPr>
                      <a:lvl5pPr marL="2057400" indent="-228600" eaLnBrk="0" hangingPunct="0">
                        <a:spcBef>
                          <a:spcPct val="20000"/>
                        </a:spcBef>
                        <a:buClr>
                          <a:srgbClr val="8FB08C"/>
                        </a:buClr>
                        <a:defRPr sz="1600">
                          <a:solidFill>
                            <a:schemeClr val="tx1"/>
                          </a:solidFill>
                          <a:latin typeface="Georgia" pitchFamily="18" charset="0"/>
                        </a:defRPr>
                      </a:lvl5pPr>
                      <a:lvl6pPr marL="2514600" indent="-228600" eaLnBrk="0" fontAlgn="base" hangingPunct="0">
                        <a:spcBef>
                          <a:spcPct val="20000"/>
                        </a:spcBef>
                        <a:spcAft>
                          <a:spcPct val="0"/>
                        </a:spcAft>
                        <a:buClr>
                          <a:srgbClr val="8FB08C"/>
                        </a:buClr>
                        <a:defRPr sz="1600">
                          <a:solidFill>
                            <a:schemeClr val="tx1"/>
                          </a:solidFill>
                          <a:latin typeface="Georgia" pitchFamily="18" charset="0"/>
                        </a:defRPr>
                      </a:lvl6pPr>
                      <a:lvl7pPr marL="2971800" indent="-228600" eaLnBrk="0" fontAlgn="base" hangingPunct="0">
                        <a:spcBef>
                          <a:spcPct val="20000"/>
                        </a:spcBef>
                        <a:spcAft>
                          <a:spcPct val="0"/>
                        </a:spcAft>
                        <a:buClr>
                          <a:srgbClr val="8FB08C"/>
                        </a:buClr>
                        <a:defRPr sz="1600">
                          <a:solidFill>
                            <a:schemeClr val="tx1"/>
                          </a:solidFill>
                          <a:latin typeface="Georgia" pitchFamily="18" charset="0"/>
                        </a:defRPr>
                      </a:lvl7pPr>
                      <a:lvl8pPr marL="3429000" indent="-228600" eaLnBrk="0" fontAlgn="base" hangingPunct="0">
                        <a:spcBef>
                          <a:spcPct val="20000"/>
                        </a:spcBef>
                        <a:spcAft>
                          <a:spcPct val="0"/>
                        </a:spcAft>
                        <a:buClr>
                          <a:srgbClr val="8FB08C"/>
                        </a:buClr>
                        <a:defRPr sz="1600">
                          <a:solidFill>
                            <a:schemeClr val="tx1"/>
                          </a:solidFill>
                          <a:latin typeface="Georgia" pitchFamily="18" charset="0"/>
                        </a:defRPr>
                      </a:lvl8pPr>
                      <a:lvl9pPr marL="3886200" indent="-228600" eaLnBrk="0" fontAlgn="base" hangingPunct="0">
                        <a:spcBef>
                          <a:spcPct val="20000"/>
                        </a:spcBef>
                        <a:spcAft>
                          <a:spcPct val="0"/>
                        </a:spcAft>
                        <a:buClr>
                          <a:srgbClr val="8FB08C"/>
                        </a:buClr>
                        <a:defRPr sz="1600">
                          <a:solidFill>
                            <a:schemeClr val="tx1"/>
                          </a:solidFill>
                          <a:latin typeface="Georgia" pitchFamily="18" charset="0"/>
                        </a:defRPr>
                      </a:lvl9pPr>
                    </a:lstStyle>
                    <a:p>
                      <a:pPr marL="285750" marR="0" lvl="2" indent="-285750" algn="l" defTabSz="914400" rtl="0" eaLnBrk="1" fontAlgn="base" latinLnBrk="0" hangingPunct="1">
                        <a:lnSpc>
                          <a:spcPct val="100000"/>
                        </a:lnSpc>
                        <a:spcBef>
                          <a:spcPct val="0"/>
                        </a:spcBef>
                        <a:spcAft>
                          <a:spcPct val="0"/>
                        </a:spcAft>
                        <a:buClrTx/>
                        <a:buSzTx/>
                        <a:buFont typeface="Arial" charset="0"/>
                        <a:buChar char="•"/>
                        <a:tabLst/>
                      </a:pPr>
                      <a:r>
                        <a:rPr kumimoji="0" lang="en-US" altLang="fr-FR" sz="1050" b="0" i="0" u="none" strike="noStrike" cap="none" normalizeH="0" baseline="0" dirty="0">
                          <a:ln>
                            <a:noFill/>
                          </a:ln>
                          <a:solidFill>
                            <a:srgbClr val="000000"/>
                          </a:solidFill>
                          <a:effectLst/>
                          <a:latin typeface="Times New Roman" pitchFamily="18" charset="0"/>
                          <a:cs typeface="Times New Roman" pitchFamily="18" charset="0"/>
                        </a:rPr>
                        <a:t>Young Women</a:t>
                      </a:r>
                    </a:p>
                    <a:p>
                      <a:pPr marL="285750" marR="0" lvl="2" indent="-285750" algn="l" defTabSz="914400" rtl="0" eaLnBrk="1" fontAlgn="base" latinLnBrk="0" hangingPunct="1">
                        <a:lnSpc>
                          <a:spcPct val="100000"/>
                        </a:lnSpc>
                        <a:spcBef>
                          <a:spcPct val="0"/>
                        </a:spcBef>
                        <a:spcAft>
                          <a:spcPct val="0"/>
                        </a:spcAft>
                        <a:buClrTx/>
                        <a:buSzTx/>
                        <a:buFont typeface="Arial" charset="0"/>
                        <a:buChar char="•"/>
                        <a:tabLst/>
                      </a:pPr>
                      <a:r>
                        <a:rPr kumimoji="0" lang="en-US" altLang="fr-FR" sz="1050" b="0" i="0" u="none" strike="noStrike" cap="none" normalizeH="0" baseline="0" dirty="0">
                          <a:ln>
                            <a:noFill/>
                          </a:ln>
                          <a:solidFill>
                            <a:srgbClr val="000000"/>
                          </a:solidFill>
                          <a:effectLst/>
                          <a:latin typeface="Times New Roman" pitchFamily="18" charset="0"/>
                          <a:cs typeface="Times New Roman" pitchFamily="18" charset="0"/>
                        </a:rPr>
                        <a:t>SBR grading 3 </a:t>
                      </a:r>
                      <a:r>
                        <a:rPr kumimoji="0" lang="en-US" altLang="fr-FR" sz="1000" b="0" i="0" u="none" strike="noStrike" cap="none" normalizeH="0" baseline="0" dirty="0">
                          <a:ln>
                            <a:noFill/>
                          </a:ln>
                          <a:solidFill>
                            <a:srgbClr val="000000"/>
                          </a:solidFill>
                          <a:effectLst/>
                          <a:latin typeface="Times New Roman" pitchFamily="18" charset="0"/>
                          <a:cs typeface="Times New Roman" pitchFamily="18" charset="0"/>
                        </a:rPr>
                        <a:t>(at the limit of significance)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1050" b="0" i="0" u="none" strike="noStrike" cap="none" normalizeH="0" baseline="0" dirty="0">
                        <a:ln>
                          <a:noFill/>
                        </a:ln>
                        <a:solidFill>
                          <a:srgbClr val="000000"/>
                        </a:solidFill>
                        <a:effectLst/>
                        <a:latin typeface="Georgia" pitchFamily="18" charset="0"/>
                        <a:cs typeface="Arial" charset="0"/>
                      </a:endParaRPr>
                    </a:p>
                  </a:txBody>
                  <a:tcPr marL="68580" marR="68580"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D3CF"/>
                    </a:solidFill>
                  </a:tcPr>
                </a:tc>
                <a:extLst>
                  <a:ext uri="{0D108BD9-81ED-4DB2-BD59-A6C34878D82A}">
                    <a16:rowId xmlns:a16="http://schemas.microsoft.com/office/drawing/2014/main" val="10001"/>
                  </a:ext>
                </a:extLst>
              </a:tr>
            </a:tbl>
          </a:graphicData>
        </a:graphic>
      </p:graphicFrame>
      <p:sp>
        <p:nvSpPr>
          <p:cNvPr id="3" name="Rectangle 2"/>
          <p:cNvSpPr/>
          <p:nvPr/>
        </p:nvSpPr>
        <p:spPr>
          <a:xfrm>
            <a:off x="5226083" y="2576407"/>
            <a:ext cx="3854581" cy="369332"/>
          </a:xfrm>
          <a:prstGeom prst="rect">
            <a:avLst/>
          </a:prstGeom>
        </p:spPr>
        <p:txBody>
          <a:bodyPr wrap="none">
            <a:spAutoFit/>
          </a:bodyPr>
          <a:lstStyle/>
          <a:p>
            <a:r>
              <a:rPr lang="fr-FR" altLang="fr-FR" b="1" dirty="0" err="1">
                <a:solidFill>
                  <a:schemeClr val="accent1"/>
                </a:solidFill>
                <a:latin typeface="Times New Roman" panose="02020603050405020304" pitchFamily="18" charset="0"/>
                <a:cs typeface="Times New Roman" panose="02020603050405020304" pitchFamily="18" charset="0"/>
              </a:rPr>
              <a:t>Factors</a:t>
            </a:r>
            <a:r>
              <a:rPr lang="fr-FR" altLang="fr-FR" b="1" dirty="0">
                <a:solidFill>
                  <a:schemeClr val="accent1"/>
                </a:solidFill>
                <a:latin typeface="Times New Roman" panose="02020603050405020304" pitchFamily="18" charset="0"/>
                <a:cs typeface="Times New Roman" panose="02020603050405020304" pitchFamily="18" charset="0"/>
              </a:rPr>
              <a:t> </a:t>
            </a:r>
            <a:r>
              <a:rPr lang="fr-FR" altLang="fr-FR" b="1" dirty="0" err="1">
                <a:solidFill>
                  <a:schemeClr val="accent1"/>
                </a:solidFill>
                <a:latin typeface="Times New Roman" panose="02020603050405020304" pitchFamily="18" charset="0"/>
                <a:cs typeface="Times New Roman" panose="02020603050405020304" pitchFamily="18" charset="0"/>
              </a:rPr>
              <a:t>assocés</a:t>
            </a:r>
            <a:r>
              <a:rPr lang="fr-FR" altLang="fr-FR" b="1" dirty="0">
                <a:solidFill>
                  <a:schemeClr val="accent1"/>
                </a:solidFill>
                <a:latin typeface="Times New Roman" panose="02020603050405020304" pitchFamily="18" charset="0"/>
                <a:cs typeface="Times New Roman" panose="02020603050405020304" pitchFamily="18" charset="0"/>
              </a:rPr>
              <a:t> au délais longs(TWT)</a:t>
            </a:r>
            <a:endParaRPr lang="fr-FR" dirty="0"/>
          </a:p>
        </p:txBody>
      </p:sp>
      <p:graphicFrame>
        <p:nvGraphicFramePr>
          <p:cNvPr id="10" name="Tableau 9"/>
          <p:cNvGraphicFramePr>
            <a:graphicFrameLocks noGrp="1"/>
          </p:cNvGraphicFramePr>
          <p:nvPr>
            <p:extLst>
              <p:ext uri="{D42A27DB-BD31-4B8C-83A1-F6EECF244321}">
                <p14:modId xmlns:p14="http://schemas.microsoft.com/office/powerpoint/2010/main" val="2776589489"/>
              </p:ext>
            </p:extLst>
          </p:nvPr>
        </p:nvGraphicFramePr>
        <p:xfrm>
          <a:off x="2455816" y="3401272"/>
          <a:ext cx="2392409" cy="1685300"/>
        </p:xfrm>
        <a:graphic>
          <a:graphicData uri="http://schemas.openxmlformats.org/drawingml/2006/table">
            <a:tbl>
              <a:tblPr firstRow="1" bandRow="1">
                <a:tableStyleId>{5FD0F851-EC5A-4D38-B0AD-8093EC10F338}</a:tableStyleId>
              </a:tblPr>
              <a:tblGrid>
                <a:gridCol w="1001474">
                  <a:extLst>
                    <a:ext uri="{9D8B030D-6E8A-4147-A177-3AD203B41FA5}">
                      <a16:colId xmlns:a16="http://schemas.microsoft.com/office/drawing/2014/main" val="20000"/>
                    </a:ext>
                  </a:extLst>
                </a:gridCol>
                <a:gridCol w="389461">
                  <a:extLst>
                    <a:ext uri="{9D8B030D-6E8A-4147-A177-3AD203B41FA5}">
                      <a16:colId xmlns:a16="http://schemas.microsoft.com/office/drawing/2014/main" val="20001"/>
                    </a:ext>
                  </a:extLst>
                </a:gridCol>
                <a:gridCol w="1001474">
                  <a:extLst>
                    <a:ext uri="{9D8B030D-6E8A-4147-A177-3AD203B41FA5}">
                      <a16:colId xmlns:a16="http://schemas.microsoft.com/office/drawing/2014/main" val="20002"/>
                    </a:ext>
                  </a:extLst>
                </a:gridCol>
              </a:tblGrid>
              <a:tr h="310362">
                <a:tc>
                  <a:txBody>
                    <a:bodyPr/>
                    <a:lstStyle>
                      <a:lvl1pPr marL="0" algn="l" defTabSz="914290" rtl="0" eaLnBrk="1" latinLnBrk="0" hangingPunct="1">
                        <a:defRPr sz="1800" b="1" kern="1200">
                          <a:solidFill>
                            <a:schemeClr val="lt1"/>
                          </a:solidFill>
                          <a:latin typeface="Georgia"/>
                        </a:defRPr>
                      </a:lvl1pPr>
                      <a:lvl2pPr marL="457145" algn="l" defTabSz="914290" rtl="0" eaLnBrk="1" latinLnBrk="0" hangingPunct="1">
                        <a:defRPr sz="1800" b="1" kern="1200">
                          <a:solidFill>
                            <a:schemeClr val="lt1"/>
                          </a:solidFill>
                          <a:latin typeface="Georgia"/>
                        </a:defRPr>
                      </a:lvl2pPr>
                      <a:lvl3pPr marL="914290" algn="l" defTabSz="914290" rtl="0" eaLnBrk="1" latinLnBrk="0" hangingPunct="1">
                        <a:defRPr sz="1800" b="1" kern="1200">
                          <a:solidFill>
                            <a:schemeClr val="lt1"/>
                          </a:solidFill>
                          <a:latin typeface="Georgia"/>
                        </a:defRPr>
                      </a:lvl3pPr>
                      <a:lvl4pPr marL="1371435" algn="l" defTabSz="914290" rtl="0" eaLnBrk="1" latinLnBrk="0" hangingPunct="1">
                        <a:defRPr sz="1800" b="1" kern="1200">
                          <a:solidFill>
                            <a:schemeClr val="lt1"/>
                          </a:solidFill>
                          <a:latin typeface="Georgia"/>
                        </a:defRPr>
                      </a:lvl4pPr>
                      <a:lvl5pPr marL="1828581" algn="l" defTabSz="914290" rtl="0" eaLnBrk="1" latinLnBrk="0" hangingPunct="1">
                        <a:defRPr sz="1800" b="1" kern="1200">
                          <a:solidFill>
                            <a:schemeClr val="lt1"/>
                          </a:solidFill>
                          <a:latin typeface="Georgia"/>
                        </a:defRPr>
                      </a:lvl5pPr>
                      <a:lvl6pPr marL="2285726" algn="l" defTabSz="914290" rtl="0" eaLnBrk="1" latinLnBrk="0" hangingPunct="1">
                        <a:defRPr sz="1800" b="1" kern="1200">
                          <a:solidFill>
                            <a:schemeClr val="lt1"/>
                          </a:solidFill>
                          <a:latin typeface="Georgia"/>
                        </a:defRPr>
                      </a:lvl6pPr>
                      <a:lvl7pPr marL="2742871" algn="l" defTabSz="914290" rtl="0" eaLnBrk="1" latinLnBrk="0" hangingPunct="1">
                        <a:defRPr sz="1800" b="1" kern="1200">
                          <a:solidFill>
                            <a:schemeClr val="lt1"/>
                          </a:solidFill>
                          <a:latin typeface="Georgia"/>
                        </a:defRPr>
                      </a:lvl7pPr>
                      <a:lvl8pPr marL="3200016" algn="l" defTabSz="914290" rtl="0" eaLnBrk="1" latinLnBrk="0" hangingPunct="1">
                        <a:defRPr sz="1800" b="1" kern="1200">
                          <a:solidFill>
                            <a:schemeClr val="lt1"/>
                          </a:solidFill>
                          <a:latin typeface="Georgia"/>
                        </a:defRPr>
                      </a:lvl8pPr>
                      <a:lvl9pPr marL="3657161" algn="l" defTabSz="914290" rtl="0" eaLnBrk="1" latinLnBrk="0" hangingPunct="1">
                        <a:defRPr sz="1800" b="1" kern="1200">
                          <a:solidFill>
                            <a:schemeClr val="lt1"/>
                          </a:solidFill>
                          <a:latin typeface="Georgia"/>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900" kern="1200" dirty="0">
                          <a:solidFill>
                            <a:schemeClr val="accent1"/>
                          </a:solidFill>
                        </a:rPr>
                        <a:t>FACTEURS </a:t>
                      </a:r>
                      <a:r>
                        <a:rPr kumimoji="0" lang="fr-FR" sz="900" kern="1200" baseline="0" dirty="0">
                          <a:solidFill>
                            <a:schemeClr val="accent1"/>
                          </a:solidFill>
                        </a:rPr>
                        <a:t>DE STADE TARDIF</a:t>
                      </a:r>
                      <a:endParaRPr lang="fr-FR" sz="900" dirty="0">
                        <a:solidFill>
                          <a:schemeClr val="accent1"/>
                        </a:solidFill>
                        <a:latin typeface="+mn-lt"/>
                        <a:cs typeface="Arial" panose="020B0604020202020204" pitchFamily="34" charset="0"/>
                      </a:endParaRPr>
                    </a:p>
                  </a:txBody>
                  <a:tcPr marL="27000" marR="27000" marT="27000" marB="27000" anchor="ctr"/>
                </a:tc>
                <a:tc>
                  <a:txBody>
                    <a:bodyPr/>
                    <a:lstStyle/>
                    <a:p>
                      <a:pPr marL="0" algn="ctr" defTabSz="914400" rtl="0" eaLnBrk="1" latinLnBrk="0" hangingPunct="1"/>
                      <a:r>
                        <a:rPr lang="fr-FR" sz="900" kern="1200" dirty="0">
                          <a:solidFill>
                            <a:schemeClr val="accent1"/>
                          </a:solidFill>
                        </a:rPr>
                        <a:t>SEIN</a:t>
                      </a:r>
                      <a:endParaRPr lang="fr-FR" sz="900" b="1" kern="1200" dirty="0">
                        <a:solidFill>
                          <a:schemeClr val="accent1"/>
                        </a:solidFill>
                        <a:latin typeface="+mn-lt"/>
                        <a:ea typeface="+mn-ea"/>
                        <a:cs typeface="Arial" panose="020B0604020202020204" pitchFamily="34" charset="0"/>
                      </a:endParaRPr>
                    </a:p>
                  </a:txBody>
                  <a:tcPr marL="27000" marR="27000" marT="27000" marB="27000" anchor="ctr"/>
                </a:tc>
                <a:tc>
                  <a:txBody>
                    <a:bodyPr/>
                    <a:lstStyle/>
                    <a:p>
                      <a:pPr algn="ctr"/>
                      <a:r>
                        <a:rPr lang="fr-FR" sz="900" dirty="0">
                          <a:solidFill>
                            <a:schemeClr val="accent1"/>
                          </a:solidFill>
                        </a:rPr>
                        <a:t>COL UTERIN</a:t>
                      </a:r>
                      <a:endParaRPr lang="fr-FR" sz="900" b="1" dirty="0">
                        <a:solidFill>
                          <a:schemeClr val="accent1"/>
                        </a:solidFill>
                        <a:latin typeface="+mn-lt"/>
                        <a:cs typeface="Arial" panose="020B0604020202020204" pitchFamily="34" charset="0"/>
                      </a:endParaRPr>
                    </a:p>
                  </a:txBody>
                  <a:tcPr marL="27000" marR="27000" marT="27000" marB="27000" anchor="ctr"/>
                </a:tc>
                <a:extLst>
                  <a:ext uri="{0D108BD9-81ED-4DB2-BD59-A6C34878D82A}">
                    <a16:rowId xmlns:a16="http://schemas.microsoft.com/office/drawing/2014/main" val="10000"/>
                  </a:ext>
                </a:extLst>
              </a:tr>
              <a:tr h="194479">
                <a:tc>
                  <a:txBody>
                    <a:bodyPr/>
                    <a:lstStyle>
                      <a:lvl1pPr marL="0" algn="l" defTabSz="914290" rtl="0" eaLnBrk="1" latinLnBrk="0" hangingPunct="1">
                        <a:defRPr sz="1800" kern="1200">
                          <a:solidFill>
                            <a:schemeClr val="dk1"/>
                          </a:solidFill>
                          <a:latin typeface="Georgia"/>
                        </a:defRPr>
                      </a:lvl1pPr>
                      <a:lvl2pPr marL="457145" algn="l" defTabSz="914290" rtl="0" eaLnBrk="1" latinLnBrk="0" hangingPunct="1">
                        <a:defRPr sz="1800" kern="1200">
                          <a:solidFill>
                            <a:schemeClr val="dk1"/>
                          </a:solidFill>
                          <a:latin typeface="Georgia"/>
                        </a:defRPr>
                      </a:lvl2pPr>
                      <a:lvl3pPr marL="914290" algn="l" defTabSz="914290" rtl="0" eaLnBrk="1" latinLnBrk="0" hangingPunct="1">
                        <a:defRPr sz="1800" kern="1200">
                          <a:solidFill>
                            <a:schemeClr val="dk1"/>
                          </a:solidFill>
                          <a:latin typeface="Georgia"/>
                        </a:defRPr>
                      </a:lvl3pPr>
                      <a:lvl4pPr marL="1371435" algn="l" defTabSz="914290" rtl="0" eaLnBrk="1" latinLnBrk="0" hangingPunct="1">
                        <a:defRPr sz="1800" kern="1200">
                          <a:solidFill>
                            <a:schemeClr val="dk1"/>
                          </a:solidFill>
                          <a:latin typeface="Georgia"/>
                        </a:defRPr>
                      </a:lvl4pPr>
                      <a:lvl5pPr marL="1828581" algn="l" defTabSz="914290" rtl="0" eaLnBrk="1" latinLnBrk="0" hangingPunct="1">
                        <a:defRPr sz="1800" kern="1200">
                          <a:solidFill>
                            <a:schemeClr val="dk1"/>
                          </a:solidFill>
                          <a:latin typeface="Georgia"/>
                        </a:defRPr>
                      </a:lvl5pPr>
                      <a:lvl6pPr marL="2285726" algn="l" defTabSz="914290" rtl="0" eaLnBrk="1" latinLnBrk="0" hangingPunct="1">
                        <a:defRPr sz="1800" kern="1200">
                          <a:solidFill>
                            <a:schemeClr val="dk1"/>
                          </a:solidFill>
                          <a:latin typeface="Georgia"/>
                        </a:defRPr>
                      </a:lvl6pPr>
                      <a:lvl7pPr marL="2742871" algn="l" defTabSz="914290" rtl="0" eaLnBrk="1" latinLnBrk="0" hangingPunct="1">
                        <a:defRPr sz="1800" kern="1200">
                          <a:solidFill>
                            <a:schemeClr val="dk1"/>
                          </a:solidFill>
                          <a:latin typeface="Georgia"/>
                        </a:defRPr>
                      </a:lvl7pPr>
                      <a:lvl8pPr marL="3200016" algn="l" defTabSz="914290" rtl="0" eaLnBrk="1" latinLnBrk="0" hangingPunct="1">
                        <a:defRPr sz="1800" kern="1200">
                          <a:solidFill>
                            <a:schemeClr val="dk1"/>
                          </a:solidFill>
                          <a:latin typeface="Georgia"/>
                        </a:defRPr>
                      </a:lvl8pPr>
                      <a:lvl9pPr marL="3657161" algn="l" defTabSz="914290" rtl="0" eaLnBrk="1" latinLnBrk="0" hangingPunct="1">
                        <a:defRPr sz="1800" kern="1200">
                          <a:solidFill>
                            <a:schemeClr val="dk1"/>
                          </a:solidFill>
                          <a:latin typeface="Georgia"/>
                        </a:defRPr>
                      </a:lvl9pPr>
                    </a:lstStyle>
                    <a:p>
                      <a:r>
                        <a:rPr lang="fr-FR" sz="900" dirty="0">
                          <a:latin typeface="+mn-lt"/>
                        </a:rPr>
                        <a:t>Age</a:t>
                      </a:r>
                      <a:endParaRPr lang="fr-FR" sz="900" b="1" dirty="0">
                        <a:latin typeface="+mn-lt"/>
                        <a:cs typeface="Arial" panose="020B0604020202020204" pitchFamily="34" charset="0"/>
                      </a:endParaRPr>
                    </a:p>
                  </a:txBody>
                  <a:tcPr marL="27000" marR="27000" marT="27000" marB="27000" anchor="ctr"/>
                </a:tc>
                <a:tc>
                  <a:txBody>
                    <a:bodyPr/>
                    <a:lstStyle/>
                    <a:p>
                      <a:pPr marL="0" algn="ctr" defTabSz="914400" rtl="0" eaLnBrk="1" latinLnBrk="0" hangingPunct="1"/>
                      <a:r>
                        <a:rPr lang="fr-FR" sz="900" kern="1200" dirty="0">
                          <a:latin typeface="+mn-lt"/>
                          <a:sym typeface="Wingdings"/>
                        </a:rPr>
                        <a:t></a:t>
                      </a:r>
                      <a:endParaRPr lang="fr-FR" sz="900" kern="1200" dirty="0">
                        <a:solidFill>
                          <a:schemeClr val="bg2"/>
                        </a:solidFill>
                        <a:latin typeface="+mn-lt"/>
                        <a:ea typeface="+mn-ea"/>
                        <a:cs typeface="+mn-cs"/>
                      </a:endParaRPr>
                    </a:p>
                  </a:txBody>
                  <a:tcPr marL="68579" marR="68579" marT="34286" marB="34286" anchor="ctr"/>
                </a:tc>
                <a:tc>
                  <a:txBody>
                    <a:bodyPr/>
                    <a:lstStyle/>
                    <a:p>
                      <a:pPr marL="0" algn="ctr" defTabSz="914400" rtl="0" eaLnBrk="1" latinLnBrk="0" hangingPunct="1"/>
                      <a:r>
                        <a:rPr lang="fr-FR" sz="900" kern="1200" dirty="0">
                          <a:latin typeface="+mn-lt"/>
                          <a:sym typeface="Wingdings"/>
                        </a:rPr>
                        <a:t></a:t>
                      </a:r>
                      <a:endParaRPr lang="fr-FR" sz="900" kern="1200" dirty="0">
                        <a:solidFill>
                          <a:schemeClr val="bg2"/>
                        </a:solidFill>
                        <a:latin typeface="+mn-lt"/>
                        <a:ea typeface="+mn-ea"/>
                        <a:cs typeface="+mn-cs"/>
                      </a:endParaRPr>
                    </a:p>
                  </a:txBody>
                  <a:tcPr marL="68579" marR="68579" marT="34286" marB="34286" anchor="ctr"/>
                </a:tc>
                <a:extLst>
                  <a:ext uri="{0D108BD9-81ED-4DB2-BD59-A6C34878D82A}">
                    <a16:rowId xmlns:a16="http://schemas.microsoft.com/office/drawing/2014/main" val="10001"/>
                  </a:ext>
                </a:extLst>
              </a:tr>
              <a:tr h="194479">
                <a:tc>
                  <a:txBody>
                    <a:bodyPr/>
                    <a:lstStyle>
                      <a:lvl1pPr marL="0" algn="l" defTabSz="914290" rtl="0" eaLnBrk="1" latinLnBrk="0" hangingPunct="1">
                        <a:defRPr sz="1800" kern="1200">
                          <a:solidFill>
                            <a:schemeClr val="dk1"/>
                          </a:solidFill>
                          <a:latin typeface="Georgia"/>
                        </a:defRPr>
                      </a:lvl1pPr>
                      <a:lvl2pPr marL="457145" algn="l" defTabSz="914290" rtl="0" eaLnBrk="1" latinLnBrk="0" hangingPunct="1">
                        <a:defRPr sz="1800" kern="1200">
                          <a:solidFill>
                            <a:schemeClr val="dk1"/>
                          </a:solidFill>
                          <a:latin typeface="Georgia"/>
                        </a:defRPr>
                      </a:lvl2pPr>
                      <a:lvl3pPr marL="914290" algn="l" defTabSz="914290" rtl="0" eaLnBrk="1" latinLnBrk="0" hangingPunct="1">
                        <a:defRPr sz="1800" kern="1200">
                          <a:solidFill>
                            <a:schemeClr val="dk1"/>
                          </a:solidFill>
                          <a:latin typeface="Georgia"/>
                        </a:defRPr>
                      </a:lvl3pPr>
                      <a:lvl4pPr marL="1371435" algn="l" defTabSz="914290" rtl="0" eaLnBrk="1" latinLnBrk="0" hangingPunct="1">
                        <a:defRPr sz="1800" kern="1200">
                          <a:solidFill>
                            <a:schemeClr val="dk1"/>
                          </a:solidFill>
                          <a:latin typeface="Georgia"/>
                        </a:defRPr>
                      </a:lvl4pPr>
                      <a:lvl5pPr marL="1828581" algn="l" defTabSz="914290" rtl="0" eaLnBrk="1" latinLnBrk="0" hangingPunct="1">
                        <a:defRPr sz="1800" kern="1200">
                          <a:solidFill>
                            <a:schemeClr val="dk1"/>
                          </a:solidFill>
                          <a:latin typeface="Georgia"/>
                        </a:defRPr>
                      </a:lvl5pPr>
                      <a:lvl6pPr marL="2285726" algn="l" defTabSz="914290" rtl="0" eaLnBrk="1" latinLnBrk="0" hangingPunct="1">
                        <a:defRPr sz="1800" kern="1200">
                          <a:solidFill>
                            <a:schemeClr val="dk1"/>
                          </a:solidFill>
                          <a:latin typeface="Georgia"/>
                        </a:defRPr>
                      </a:lvl6pPr>
                      <a:lvl7pPr marL="2742871" algn="l" defTabSz="914290" rtl="0" eaLnBrk="1" latinLnBrk="0" hangingPunct="1">
                        <a:defRPr sz="1800" kern="1200">
                          <a:solidFill>
                            <a:schemeClr val="dk1"/>
                          </a:solidFill>
                          <a:latin typeface="Georgia"/>
                        </a:defRPr>
                      </a:lvl7pPr>
                      <a:lvl8pPr marL="3200016" algn="l" defTabSz="914290" rtl="0" eaLnBrk="1" latinLnBrk="0" hangingPunct="1">
                        <a:defRPr sz="1800" kern="1200">
                          <a:solidFill>
                            <a:schemeClr val="dk1"/>
                          </a:solidFill>
                          <a:latin typeface="Georgia"/>
                        </a:defRPr>
                      </a:lvl8pPr>
                      <a:lvl9pPr marL="3657161" algn="l" defTabSz="914290" rtl="0" eaLnBrk="1" latinLnBrk="0" hangingPunct="1">
                        <a:defRPr sz="1800" kern="1200">
                          <a:solidFill>
                            <a:schemeClr val="dk1"/>
                          </a:solidFill>
                          <a:latin typeface="Georgia"/>
                        </a:defRPr>
                      </a:lvl9pPr>
                    </a:lstStyle>
                    <a:p>
                      <a:r>
                        <a:rPr lang="fr-FR" sz="900" dirty="0">
                          <a:latin typeface="+mn-lt"/>
                        </a:rPr>
                        <a:t>Dépistage </a:t>
                      </a:r>
                      <a:endParaRPr lang="fr-FR" sz="900" b="1" dirty="0">
                        <a:latin typeface="+mn-lt"/>
                        <a:cs typeface="Arial" panose="020B0604020202020204" pitchFamily="34" charset="0"/>
                      </a:endParaRPr>
                    </a:p>
                  </a:txBody>
                  <a:tcPr marL="27000" marR="27000" marT="27000" marB="27000" anchor="ctr"/>
                </a:tc>
                <a:tc>
                  <a:txBody>
                    <a:bodyPr/>
                    <a:lstStyle/>
                    <a:p>
                      <a:pPr marL="0" algn="ctr" defTabSz="914400" rtl="0" eaLnBrk="1" latinLnBrk="0" hangingPunct="1"/>
                      <a:r>
                        <a:rPr lang="fr-FR" sz="900" kern="1200" dirty="0">
                          <a:latin typeface="+mn-lt"/>
                          <a:sym typeface="Wingdings"/>
                        </a:rPr>
                        <a:t></a:t>
                      </a:r>
                      <a:endParaRPr lang="fr-FR" sz="900" kern="1200" dirty="0">
                        <a:solidFill>
                          <a:schemeClr val="bg2"/>
                        </a:solidFill>
                        <a:latin typeface="+mn-lt"/>
                        <a:ea typeface="+mn-ea"/>
                        <a:cs typeface="+mn-cs"/>
                      </a:endParaRPr>
                    </a:p>
                  </a:txBody>
                  <a:tcPr marL="68579" marR="68579" marT="34286" marB="34286" anchor="ctr"/>
                </a:tc>
                <a:tc>
                  <a:txBody>
                    <a:bodyPr/>
                    <a:lstStyle/>
                    <a:p>
                      <a:pPr algn="ctr"/>
                      <a:r>
                        <a:rPr lang="fr-FR" sz="900" dirty="0">
                          <a:latin typeface="+mn-lt"/>
                        </a:rPr>
                        <a:t>NA</a:t>
                      </a:r>
                      <a:endParaRPr lang="fr-FR" sz="900" dirty="0">
                        <a:solidFill>
                          <a:schemeClr val="bg2"/>
                        </a:solidFill>
                        <a:latin typeface="+mn-lt"/>
                      </a:endParaRPr>
                    </a:p>
                  </a:txBody>
                  <a:tcPr marL="68579" marR="68579" marT="34286" marB="34286" anchor="ctr"/>
                </a:tc>
                <a:extLst>
                  <a:ext uri="{0D108BD9-81ED-4DB2-BD59-A6C34878D82A}">
                    <a16:rowId xmlns:a16="http://schemas.microsoft.com/office/drawing/2014/main" val="10002"/>
                  </a:ext>
                </a:extLst>
              </a:tr>
              <a:tr h="201781">
                <a:tc>
                  <a:txBody>
                    <a:bodyPr/>
                    <a:lstStyle>
                      <a:lvl1pPr marL="0" algn="l" defTabSz="914290" rtl="0" eaLnBrk="1" latinLnBrk="0" hangingPunct="1">
                        <a:defRPr sz="1800" kern="1200">
                          <a:solidFill>
                            <a:schemeClr val="dk1"/>
                          </a:solidFill>
                          <a:latin typeface="Georgia"/>
                        </a:defRPr>
                      </a:lvl1pPr>
                      <a:lvl2pPr marL="457145" algn="l" defTabSz="914290" rtl="0" eaLnBrk="1" latinLnBrk="0" hangingPunct="1">
                        <a:defRPr sz="1800" kern="1200">
                          <a:solidFill>
                            <a:schemeClr val="dk1"/>
                          </a:solidFill>
                          <a:latin typeface="Georgia"/>
                        </a:defRPr>
                      </a:lvl2pPr>
                      <a:lvl3pPr marL="914290" algn="l" defTabSz="914290" rtl="0" eaLnBrk="1" latinLnBrk="0" hangingPunct="1">
                        <a:defRPr sz="1800" kern="1200">
                          <a:solidFill>
                            <a:schemeClr val="dk1"/>
                          </a:solidFill>
                          <a:latin typeface="Georgia"/>
                        </a:defRPr>
                      </a:lvl3pPr>
                      <a:lvl4pPr marL="1371435" algn="l" defTabSz="914290" rtl="0" eaLnBrk="1" latinLnBrk="0" hangingPunct="1">
                        <a:defRPr sz="1800" kern="1200">
                          <a:solidFill>
                            <a:schemeClr val="dk1"/>
                          </a:solidFill>
                          <a:latin typeface="Georgia"/>
                        </a:defRPr>
                      </a:lvl4pPr>
                      <a:lvl5pPr marL="1828581" algn="l" defTabSz="914290" rtl="0" eaLnBrk="1" latinLnBrk="0" hangingPunct="1">
                        <a:defRPr sz="1800" kern="1200">
                          <a:solidFill>
                            <a:schemeClr val="dk1"/>
                          </a:solidFill>
                          <a:latin typeface="Georgia"/>
                        </a:defRPr>
                      </a:lvl5pPr>
                      <a:lvl6pPr marL="2285726" algn="l" defTabSz="914290" rtl="0" eaLnBrk="1" latinLnBrk="0" hangingPunct="1">
                        <a:defRPr sz="1800" kern="1200">
                          <a:solidFill>
                            <a:schemeClr val="dk1"/>
                          </a:solidFill>
                          <a:latin typeface="Georgia"/>
                        </a:defRPr>
                      </a:lvl6pPr>
                      <a:lvl7pPr marL="2742871" algn="l" defTabSz="914290" rtl="0" eaLnBrk="1" latinLnBrk="0" hangingPunct="1">
                        <a:defRPr sz="1800" kern="1200">
                          <a:solidFill>
                            <a:schemeClr val="dk1"/>
                          </a:solidFill>
                          <a:latin typeface="Georgia"/>
                        </a:defRPr>
                      </a:lvl7pPr>
                      <a:lvl8pPr marL="3200016" algn="l" defTabSz="914290" rtl="0" eaLnBrk="1" latinLnBrk="0" hangingPunct="1">
                        <a:defRPr sz="1800" kern="1200">
                          <a:solidFill>
                            <a:schemeClr val="dk1"/>
                          </a:solidFill>
                          <a:latin typeface="Georgia"/>
                        </a:defRPr>
                      </a:lvl8pPr>
                      <a:lvl9pPr marL="3657161" algn="l" defTabSz="914290" rtl="0" eaLnBrk="1" latinLnBrk="0" hangingPunct="1">
                        <a:defRPr sz="1800" kern="1200">
                          <a:solidFill>
                            <a:schemeClr val="dk1"/>
                          </a:solidFill>
                          <a:latin typeface="Georgia"/>
                        </a:defRPr>
                      </a:lvl9pPr>
                    </a:lstStyle>
                    <a:p>
                      <a:r>
                        <a:rPr lang="fr-FR" sz="900" kern="1200" dirty="0">
                          <a:latin typeface="+mn-lt"/>
                        </a:rPr>
                        <a:t>Défavorisation (EDI)</a:t>
                      </a:r>
                      <a:endParaRPr lang="fr-FR" sz="900" b="1" kern="1200" dirty="0">
                        <a:solidFill>
                          <a:schemeClr val="dk1"/>
                        </a:solidFill>
                        <a:latin typeface="+mn-lt"/>
                        <a:ea typeface="+mn-ea"/>
                        <a:cs typeface="+mn-cs"/>
                      </a:endParaRPr>
                    </a:p>
                  </a:txBody>
                  <a:tcPr marL="27000" marR="27000" marT="27000" marB="27000" anchor="ctr"/>
                </a:tc>
                <a:tc>
                  <a:txBody>
                    <a:bodyPr/>
                    <a:lstStyle/>
                    <a:p>
                      <a:pPr marL="0" algn="ctr" defTabSz="914400" rtl="0" eaLnBrk="1" latinLnBrk="0" hangingPunct="1"/>
                      <a:r>
                        <a:rPr lang="fr-FR" sz="900" kern="1200" dirty="0">
                          <a:latin typeface="+mn-lt"/>
                          <a:sym typeface="Wingdings"/>
                        </a:rPr>
                        <a:t>=</a:t>
                      </a:r>
                      <a:endParaRPr lang="fr-FR" sz="900" kern="1200" dirty="0">
                        <a:solidFill>
                          <a:schemeClr val="bg2"/>
                        </a:solidFill>
                        <a:latin typeface="+mn-lt"/>
                        <a:ea typeface="+mn-ea"/>
                        <a:cs typeface="+mn-cs"/>
                        <a:sym typeface="Wingdings"/>
                      </a:endParaRPr>
                    </a:p>
                  </a:txBody>
                  <a:tcPr marL="68579" marR="68579" marT="34286" marB="34286" anchor="ctr"/>
                </a:tc>
                <a:tc>
                  <a:txBody>
                    <a:bodyPr/>
                    <a:lstStyle/>
                    <a:p>
                      <a:pPr marL="0" marR="0" indent="0" algn="ctr" defTabSz="914290" rtl="0" eaLnBrk="1" fontAlgn="auto" latinLnBrk="0" hangingPunct="1">
                        <a:lnSpc>
                          <a:spcPct val="100000"/>
                        </a:lnSpc>
                        <a:spcBef>
                          <a:spcPts val="0"/>
                        </a:spcBef>
                        <a:spcAft>
                          <a:spcPts val="0"/>
                        </a:spcAft>
                        <a:buClrTx/>
                        <a:buSzTx/>
                        <a:buFontTx/>
                        <a:buNone/>
                        <a:tabLst/>
                        <a:defRPr/>
                      </a:pPr>
                      <a:r>
                        <a:rPr lang="fr-FR" sz="900" kern="1200" dirty="0">
                          <a:latin typeface="+mn-lt"/>
                          <a:sym typeface="Wingdings"/>
                        </a:rPr>
                        <a:t></a:t>
                      </a:r>
                      <a:endParaRPr lang="fr-FR" sz="900" kern="1200" dirty="0">
                        <a:solidFill>
                          <a:schemeClr val="bg2"/>
                        </a:solidFill>
                        <a:latin typeface="+mn-lt"/>
                        <a:ea typeface="+mn-ea"/>
                        <a:cs typeface="+mn-cs"/>
                      </a:endParaRPr>
                    </a:p>
                  </a:txBody>
                  <a:tcPr marL="68579" marR="68579" marT="34286" marB="34286" anchor="ctr"/>
                </a:tc>
                <a:extLst>
                  <a:ext uri="{0D108BD9-81ED-4DB2-BD59-A6C34878D82A}">
                    <a16:rowId xmlns:a16="http://schemas.microsoft.com/office/drawing/2014/main" val="10003"/>
                  </a:ext>
                </a:extLst>
              </a:tr>
              <a:tr h="180704">
                <a:tc gridSpan="3">
                  <a:txBody>
                    <a:bodyPr/>
                    <a:lstStyle>
                      <a:lvl1pPr marL="0" algn="l" defTabSz="914290" rtl="0" eaLnBrk="1" latinLnBrk="0" hangingPunct="1">
                        <a:defRPr sz="1800" kern="1200">
                          <a:solidFill>
                            <a:schemeClr val="dk1"/>
                          </a:solidFill>
                          <a:latin typeface="Georgia"/>
                        </a:defRPr>
                      </a:lvl1pPr>
                      <a:lvl2pPr marL="457145" algn="l" defTabSz="914290" rtl="0" eaLnBrk="1" latinLnBrk="0" hangingPunct="1">
                        <a:defRPr sz="1800" kern="1200">
                          <a:solidFill>
                            <a:schemeClr val="dk1"/>
                          </a:solidFill>
                          <a:latin typeface="Georgia"/>
                        </a:defRPr>
                      </a:lvl2pPr>
                      <a:lvl3pPr marL="914290" algn="l" defTabSz="914290" rtl="0" eaLnBrk="1" latinLnBrk="0" hangingPunct="1">
                        <a:defRPr sz="1800" kern="1200">
                          <a:solidFill>
                            <a:schemeClr val="dk1"/>
                          </a:solidFill>
                          <a:latin typeface="Georgia"/>
                        </a:defRPr>
                      </a:lvl3pPr>
                      <a:lvl4pPr marL="1371435" algn="l" defTabSz="914290" rtl="0" eaLnBrk="1" latinLnBrk="0" hangingPunct="1">
                        <a:defRPr sz="1800" kern="1200">
                          <a:solidFill>
                            <a:schemeClr val="dk1"/>
                          </a:solidFill>
                          <a:latin typeface="Georgia"/>
                        </a:defRPr>
                      </a:lvl4pPr>
                      <a:lvl5pPr marL="1828581" algn="l" defTabSz="914290" rtl="0" eaLnBrk="1" latinLnBrk="0" hangingPunct="1">
                        <a:defRPr sz="1800" kern="1200">
                          <a:solidFill>
                            <a:schemeClr val="dk1"/>
                          </a:solidFill>
                          <a:latin typeface="Georgia"/>
                        </a:defRPr>
                      </a:lvl5pPr>
                      <a:lvl6pPr marL="2285726" algn="l" defTabSz="914290" rtl="0" eaLnBrk="1" latinLnBrk="0" hangingPunct="1">
                        <a:defRPr sz="1800" kern="1200">
                          <a:solidFill>
                            <a:schemeClr val="dk1"/>
                          </a:solidFill>
                          <a:latin typeface="Georgia"/>
                        </a:defRPr>
                      </a:lvl6pPr>
                      <a:lvl7pPr marL="2742871" algn="l" defTabSz="914290" rtl="0" eaLnBrk="1" latinLnBrk="0" hangingPunct="1">
                        <a:defRPr sz="1800" kern="1200">
                          <a:solidFill>
                            <a:schemeClr val="dk1"/>
                          </a:solidFill>
                          <a:latin typeface="Georgia"/>
                        </a:defRPr>
                      </a:lvl7pPr>
                      <a:lvl8pPr marL="3200016" algn="l" defTabSz="914290" rtl="0" eaLnBrk="1" latinLnBrk="0" hangingPunct="1">
                        <a:defRPr sz="1800" kern="1200">
                          <a:solidFill>
                            <a:schemeClr val="dk1"/>
                          </a:solidFill>
                          <a:latin typeface="Georgia"/>
                        </a:defRPr>
                      </a:lvl8pPr>
                      <a:lvl9pPr marL="3657161" algn="l" defTabSz="914290" rtl="0" eaLnBrk="1" latinLnBrk="0" hangingPunct="1">
                        <a:defRPr sz="1800" kern="1200">
                          <a:solidFill>
                            <a:schemeClr val="dk1"/>
                          </a:solidFill>
                          <a:latin typeface="Georgia"/>
                        </a:defRPr>
                      </a:lvl9pPr>
                    </a:lstStyle>
                    <a:p>
                      <a:r>
                        <a:rPr lang="fr-FR" sz="900" dirty="0">
                          <a:latin typeface="+mn-lt"/>
                        </a:rPr>
                        <a:t>Accès aux soins primaires</a:t>
                      </a:r>
                      <a:endParaRPr lang="fr-FR" sz="900" b="1" dirty="0">
                        <a:latin typeface="+mn-lt"/>
                        <a:cs typeface="Arial" panose="020B0604020202020204" pitchFamily="34" charset="0"/>
                      </a:endParaRPr>
                    </a:p>
                  </a:txBody>
                  <a:tcPr marL="27000" marR="27000" marT="27000" marB="27000" anchor="ct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4"/>
                  </a:ext>
                </a:extLst>
              </a:tr>
              <a:tr h="324137">
                <a:tc>
                  <a:txBody>
                    <a:bodyPr/>
                    <a:lstStyle/>
                    <a:p>
                      <a:pPr marL="324000" marR="0" indent="-144000" algn="l" defTabSz="914290" rtl="0" eaLnBrk="1" fontAlgn="auto" latinLnBrk="0" hangingPunct="1">
                        <a:lnSpc>
                          <a:spcPct val="100000"/>
                        </a:lnSpc>
                        <a:spcBef>
                          <a:spcPts val="0"/>
                        </a:spcBef>
                        <a:spcAft>
                          <a:spcPts val="0"/>
                        </a:spcAft>
                        <a:buClrTx/>
                        <a:buSzTx/>
                        <a:buFontTx/>
                        <a:buChar char="-"/>
                        <a:tabLst/>
                        <a:defRPr/>
                      </a:pPr>
                      <a:r>
                        <a:rPr lang="fr-FR" sz="900" baseline="0" dirty="0">
                          <a:latin typeface="+mn-lt"/>
                        </a:rPr>
                        <a:t>APL GEN</a:t>
                      </a:r>
                      <a:endParaRPr lang="fr-FR" sz="900" b="1" dirty="0">
                        <a:solidFill>
                          <a:schemeClr val="bg2"/>
                        </a:solidFill>
                        <a:latin typeface="+mn-lt"/>
                        <a:cs typeface="Arial" panose="020B0604020202020204" pitchFamily="34" charset="0"/>
                      </a:endParaRPr>
                    </a:p>
                  </a:txBody>
                  <a:tcPr marL="27000" marR="27000" marT="27000" marB="27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900" kern="1200" dirty="0">
                          <a:latin typeface="+mn-lt"/>
                          <a:sym typeface="Wingdings"/>
                        </a:rPr>
                        <a:t></a:t>
                      </a:r>
                      <a:endParaRPr lang="fr-FR" sz="900" kern="1200" dirty="0">
                        <a:solidFill>
                          <a:schemeClr val="bg2"/>
                        </a:solidFill>
                        <a:latin typeface="+mn-lt"/>
                        <a:ea typeface="+mn-ea"/>
                        <a:cs typeface="+mn-cs"/>
                      </a:endParaRPr>
                    </a:p>
                  </a:txBody>
                  <a:tcPr marL="68579" marR="68579" marT="34286" marB="34286" anchor="ctr"/>
                </a:tc>
                <a:tc>
                  <a:txBody>
                    <a:bodyPr/>
                    <a:lstStyle/>
                    <a:p>
                      <a:pPr marL="0" marR="0" indent="0" algn="l" defTabSz="914290" rtl="0" eaLnBrk="1" fontAlgn="auto" latinLnBrk="0" hangingPunct="1">
                        <a:lnSpc>
                          <a:spcPct val="100000"/>
                        </a:lnSpc>
                        <a:spcBef>
                          <a:spcPts val="0"/>
                        </a:spcBef>
                        <a:spcAft>
                          <a:spcPts val="0"/>
                        </a:spcAft>
                        <a:buClrTx/>
                        <a:buSzTx/>
                        <a:buFont typeface="Wingdings" pitchFamily="2" charset="2"/>
                        <a:buNone/>
                        <a:tabLst/>
                        <a:defRPr/>
                      </a:pPr>
                      <a:r>
                        <a:rPr lang="fr-FR" sz="900" kern="1200" baseline="0" dirty="0">
                          <a:latin typeface="+mn-lt"/>
                          <a:sym typeface="Wingdings"/>
                        </a:rPr>
                        <a:t> + favorisé</a:t>
                      </a:r>
                    </a:p>
                    <a:p>
                      <a:pPr marL="0" marR="0" indent="0" algn="l" defTabSz="914290" rtl="0" eaLnBrk="1" fontAlgn="auto" latinLnBrk="0" hangingPunct="1">
                        <a:lnSpc>
                          <a:spcPct val="100000"/>
                        </a:lnSpc>
                        <a:spcBef>
                          <a:spcPts val="0"/>
                        </a:spcBef>
                        <a:spcAft>
                          <a:spcPts val="0"/>
                        </a:spcAft>
                        <a:buClrTx/>
                        <a:buSzTx/>
                        <a:buFont typeface="Wingdings" pitchFamily="2" charset="2"/>
                        <a:buNone/>
                        <a:tabLst/>
                        <a:defRPr/>
                      </a:pPr>
                      <a:r>
                        <a:rPr lang="fr-FR" sz="900" kern="1200" dirty="0">
                          <a:latin typeface="+mn-lt"/>
                          <a:sym typeface="Wingdings"/>
                        </a:rPr>
                        <a:t> + défavorisé</a:t>
                      </a:r>
                      <a:endParaRPr lang="fr-FR" sz="900" kern="1200" dirty="0">
                        <a:solidFill>
                          <a:schemeClr val="bg2"/>
                        </a:solidFill>
                        <a:latin typeface="+mn-lt"/>
                        <a:ea typeface="+mn-ea"/>
                        <a:cs typeface="+mn-cs"/>
                      </a:endParaRPr>
                    </a:p>
                  </a:txBody>
                  <a:tcPr marL="68579" marR="68579" marT="34286" marB="34286" anchor="ctr"/>
                </a:tc>
                <a:extLst>
                  <a:ext uri="{0D108BD9-81ED-4DB2-BD59-A6C34878D82A}">
                    <a16:rowId xmlns:a16="http://schemas.microsoft.com/office/drawing/2014/main" val="10005"/>
                  </a:ext>
                </a:extLst>
              </a:tr>
              <a:tr h="194479">
                <a:tc>
                  <a:txBody>
                    <a:bodyPr/>
                    <a:lstStyle/>
                    <a:p>
                      <a:pPr marL="324000" marR="0" indent="-144000" algn="l" defTabSz="914290" rtl="0" eaLnBrk="1" fontAlgn="auto" latinLnBrk="0" hangingPunct="1">
                        <a:lnSpc>
                          <a:spcPct val="100000"/>
                        </a:lnSpc>
                        <a:spcBef>
                          <a:spcPts val="0"/>
                        </a:spcBef>
                        <a:spcAft>
                          <a:spcPts val="0"/>
                        </a:spcAft>
                        <a:buClrTx/>
                        <a:buSzTx/>
                        <a:buFontTx/>
                        <a:buChar char="-"/>
                        <a:tabLst/>
                        <a:defRPr/>
                      </a:pPr>
                      <a:r>
                        <a:rPr lang="fr-FR" sz="900" kern="1200" baseline="0" dirty="0">
                          <a:latin typeface="+mn-lt"/>
                        </a:rPr>
                        <a:t>APL GYN</a:t>
                      </a:r>
                      <a:endParaRPr lang="fr-FR" sz="900" b="1" kern="1200" baseline="0" dirty="0">
                        <a:solidFill>
                          <a:schemeClr val="bg2"/>
                        </a:solidFill>
                        <a:latin typeface="+mn-lt"/>
                        <a:ea typeface="+mn-ea"/>
                        <a:cs typeface="Arial" panose="020B0604020202020204" pitchFamily="34" charset="0"/>
                      </a:endParaRPr>
                    </a:p>
                  </a:txBody>
                  <a:tcPr marL="27000" marR="27000" marT="27000" marB="27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900" kern="1200" dirty="0">
                          <a:latin typeface="+mn-lt"/>
                        </a:rPr>
                        <a:t>=</a:t>
                      </a:r>
                      <a:endParaRPr lang="fr-FR" sz="900" kern="1200" dirty="0">
                        <a:solidFill>
                          <a:schemeClr val="bg2"/>
                        </a:solidFill>
                        <a:latin typeface="+mn-lt"/>
                        <a:ea typeface="+mn-ea"/>
                        <a:cs typeface="+mn-cs"/>
                      </a:endParaRPr>
                    </a:p>
                  </a:txBody>
                  <a:tcPr marL="68579" marR="68579" marT="34286" marB="34286" anchor="ctr"/>
                </a:tc>
                <a:tc>
                  <a:txBody>
                    <a:bodyPr/>
                    <a:lstStyle/>
                    <a:p>
                      <a:pPr algn="ctr"/>
                      <a:r>
                        <a:rPr lang="fr-FR" sz="900" dirty="0">
                          <a:latin typeface="+mn-lt"/>
                        </a:rPr>
                        <a:t>=</a:t>
                      </a:r>
                      <a:endParaRPr lang="fr-FR" sz="900" dirty="0">
                        <a:solidFill>
                          <a:schemeClr val="bg2"/>
                        </a:solidFill>
                        <a:latin typeface="+mn-lt"/>
                      </a:endParaRPr>
                    </a:p>
                  </a:txBody>
                  <a:tcPr marL="68579" marR="68579" marT="34286" marB="34286"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88060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childTnLst>
                                    <p:anim calcmode="lin" valueType="num">
                                      <p:cBhvr additive="base">
                                        <p:cTn id="14" dur="500"/>
                                        <p:tgtEl>
                                          <p:spTgt spid="12"/>
                                        </p:tgtEl>
                                        <p:attrNameLst>
                                          <p:attrName>ppt_x</p:attrName>
                                        </p:attrNameLst>
                                      </p:cBhvr>
                                      <p:tavLst>
                                        <p:tav tm="0">
                                          <p:val>
                                            <p:strVal val="ppt_x"/>
                                          </p:val>
                                        </p:tav>
                                        <p:tav tm="100000">
                                          <p:val>
                                            <p:strVal val="ppt_x"/>
                                          </p:val>
                                        </p:tav>
                                      </p:tavLst>
                                    </p:anim>
                                    <p:anim calcmode="lin" valueType="num">
                                      <p:cBhvr additive="base">
                                        <p:cTn id="15" dur="500"/>
                                        <p:tgtEl>
                                          <p:spTgt spid="12"/>
                                        </p:tgtEl>
                                        <p:attrNameLst>
                                          <p:attrName>ppt_y</p:attrName>
                                        </p:attrNameLst>
                                      </p:cBhvr>
                                      <p:tavLst>
                                        <p:tav tm="0">
                                          <p:val>
                                            <p:strVal val="ppt_y"/>
                                          </p:val>
                                        </p:tav>
                                        <p:tav tm="100000">
                                          <p:val>
                                            <p:strVal val="1+ppt_h/2"/>
                                          </p:val>
                                        </p:tav>
                                      </p:tavLst>
                                    </p:anim>
                                    <p:set>
                                      <p:cBhvr>
                                        <p:cTn id="16"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a:xfrm>
            <a:off x="0" y="-7948"/>
            <a:ext cx="9144000" cy="552074"/>
          </a:xfrm>
          <a:prstGeom prst="rect">
            <a:avLst/>
          </a:prstGeom>
          <a:solidFill>
            <a:srgbClr val="92D050"/>
          </a:solidFill>
        </p:spPr>
        <p:txBody>
          <a:bodyPr vert="horz" wrap="square" lIns="68580" tIns="34290" rIns="68580" bIns="34290" rtlCol="0" anchor="ctr">
            <a:spAutoFit/>
          </a:bodyPr>
          <a:lstStyle>
            <a:lvl1pPr algn="ctr">
              <a:spcBef>
                <a:spcPct val="0"/>
              </a:spcBef>
              <a:buNone/>
              <a:defRPr sz="2800" b="1"/>
            </a:lvl1pPr>
          </a:lstStyle>
          <a:p>
            <a:pPr defTabSz="685800">
              <a:lnSpc>
                <a:spcPct val="150000"/>
              </a:lnSpc>
              <a:spcBef>
                <a:spcPts val="1200"/>
              </a:spcBef>
              <a:spcAft>
                <a:spcPts val="1800"/>
              </a:spcAft>
              <a:defRPr/>
            </a:pPr>
            <a:r>
              <a:rPr lang="fr-FR" sz="2400" dirty="0">
                <a:solidFill>
                  <a:schemeClr val="bg1"/>
                </a:solidFill>
                <a:latin typeface="Arial Rounded MT Bold" panose="020F0704030504030204" pitchFamily="34" charset="0"/>
                <a:cs typeface="Calibri" panose="020F0502020204030204" pitchFamily="34" charset="0"/>
              </a:rPr>
              <a:t>Apports des registres sur les Pratiques de prise en charge</a:t>
            </a:r>
            <a:r>
              <a:rPr lang="fr-FR" altLang="fr-FR" sz="1800" b="0" dirty="0">
                <a:solidFill>
                  <a:schemeClr val="bg1"/>
                </a:solidFill>
                <a:latin typeface="Arial Rounded MT Bold" panose="020F0704030504030204" pitchFamily="34" charset="0"/>
                <a:ea typeface="Arial Unicode MS" pitchFamily="34" charset="-128"/>
                <a:cs typeface="Arial" panose="020B0604020202020204" pitchFamily="34" charset="0"/>
              </a:rPr>
              <a:t> </a:t>
            </a:r>
            <a:endParaRPr lang="fr-FR" sz="1800" b="0" dirty="0">
              <a:solidFill>
                <a:schemeClr val="bg1"/>
              </a:solidFill>
              <a:latin typeface="Arial Rounded MT Bold" panose="020F0704030504030204" pitchFamily="34" charset="0"/>
              <a:cs typeface="Arial" panose="020B0604020202020204" pitchFamily="34" charset="0"/>
            </a:endParaRPr>
          </a:p>
        </p:txBody>
      </p:sp>
      <p:sp>
        <p:nvSpPr>
          <p:cNvPr id="11" name="ZoneTexte 10"/>
          <p:cNvSpPr txBox="1"/>
          <p:nvPr/>
        </p:nvSpPr>
        <p:spPr>
          <a:xfrm>
            <a:off x="-36213" y="2087255"/>
            <a:ext cx="4200808" cy="1846659"/>
          </a:xfrm>
          <a:prstGeom prst="rect">
            <a:avLst/>
          </a:prstGeom>
          <a:noFill/>
        </p:spPr>
        <p:txBody>
          <a:bodyPr wrap="square" rtlCol="0">
            <a:spAutoFit/>
          </a:bodyPr>
          <a:lstStyle/>
          <a:p>
            <a:pPr algn="ctr"/>
            <a:r>
              <a:rPr lang="fr-FR" b="1" dirty="0">
                <a:solidFill>
                  <a:srgbClr val="FF9900"/>
                </a:solidFill>
              </a:rPr>
              <a:t>Etudes observationnelles du parcours</a:t>
            </a:r>
          </a:p>
          <a:p>
            <a:pPr marL="742950" lvl="1" indent="-285750">
              <a:buFontTx/>
              <a:buChar char="-"/>
            </a:pPr>
            <a:r>
              <a:rPr lang="fr-FR" sz="1600" i="1" dirty="0"/>
              <a:t>Selon les caractéristiques des patients, notamment le niveau socioéconomique</a:t>
            </a:r>
          </a:p>
          <a:p>
            <a:pPr marL="742950" lvl="1" indent="-285750">
              <a:buFontTx/>
              <a:buChar char="-"/>
            </a:pPr>
            <a:r>
              <a:rPr lang="fr-FR" sz="1600" i="1" dirty="0"/>
              <a:t>Selon les caractéristiques du cancers, facteurs pronostiques</a:t>
            </a:r>
          </a:p>
          <a:p>
            <a:pPr marL="742950" lvl="1" indent="-285750">
              <a:buFontTx/>
              <a:buChar char="-"/>
            </a:pPr>
            <a:r>
              <a:rPr lang="fr-FR" sz="1600" i="1" dirty="0"/>
              <a:t>Selon l’accès aux soins</a:t>
            </a:r>
          </a:p>
          <a:p>
            <a:pPr marL="742950" lvl="1" indent="-285750">
              <a:buFontTx/>
              <a:buChar char="-"/>
            </a:pPr>
            <a:r>
              <a:rPr lang="fr-FR" sz="1600" i="1" dirty="0"/>
              <a:t>Selon les zones géographiques</a:t>
            </a:r>
          </a:p>
        </p:txBody>
      </p:sp>
      <p:sp>
        <p:nvSpPr>
          <p:cNvPr id="5" name="ZoneTexte 4"/>
          <p:cNvSpPr txBox="1"/>
          <p:nvPr/>
        </p:nvSpPr>
        <p:spPr>
          <a:xfrm>
            <a:off x="4309449" y="1777599"/>
            <a:ext cx="4517679" cy="2816156"/>
          </a:xfrm>
          <a:prstGeom prst="rect">
            <a:avLst/>
          </a:prstGeom>
          <a:noFill/>
          <a:ln w="38100">
            <a:solidFill>
              <a:schemeClr val="accent2"/>
            </a:solidFill>
          </a:ln>
          <a:effectLst/>
        </p:spPr>
        <p:txBody>
          <a:bodyPr wrap="square" rtlCol="0">
            <a:spAutoFit/>
          </a:bodyPr>
          <a:lstStyle/>
          <a:p>
            <a:pPr algn="ctr"/>
            <a:r>
              <a:rPr lang="fr-FR" b="1" dirty="0">
                <a:solidFill>
                  <a:srgbClr val="FF9900"/>
                </a:solidFill>
              </a:rPr>
              <a:t>Objectifs</a:t>
            </a:r>
            <a:r>
              <a:rPr lang="fr-FR" dirty="0"/>
              <a:t> </a:t>
            </a:r>
          </a:p>
          <a:p>
            <a:endParaRPr lang="fr-FR" dirty="0"/>
          </a:p>
          <a:p>
            <a:pPr marL="285750" indent="-285750">
              <a:spcAft>
                <a:spcPts val="600"/>
              </a:spcAft>
              <a:buFontTx/>
              <a:buChar char="-"/>
            </a:pPr>
            <a:r>
              <a:rPr lang="fr-FR" b="1" dirty="0">
                <a:solidFill>
                  <a:srgbClr val="0070C0"/>
                </a:solidFill>
              </a:rPr>
              <a:t>Décrire la réalité de la prise en charge</a:t>
            </a:r>
          </a:p>
          <a:p>
            <a:pPr marL="285750" indent="-285750">
              <a:spcAft>
                <a:spcPts val="600"/>
              </a:spcAft>
              <a:buFontTx/>
              <a:buChar char="-"/>
            </a:pPr>
            <a:r>
              <a:rPr lang="fr-FR" b="1" dirty="0">
                <a:solidFill>
                  <a:srgbClr val="0070C0"/>
                </a:solidFill>
              </a:rPr>
              <a:t>Améliorer les pratiques au regard des recommandations de bonnes pratiques</a:t>
            </a:r>
          </a:p>
          <a:p>
            <a:pPr marL="285750" indent="-285750">
              <a:spcAft>
                <a:spcPts val="600"/>
              </a:spcAft>
              <a:buFontTx/>
              <a:buChar char="-"/>
            </a:pPr>
            <a:r>
              <a:rPr lang="fr-FR" b="1" dirty="0">
                <a:solidFill>
                  <a:srgbClr val="0070C0"/>
                </a:solidFill>
              </a:rPr>
              <a:t>Contribuer à la réduction des inégalités territoriales ou sociales</a:t>
            </a:r>
          </a:p>
          <a:p>
            <a:pPr marL="285750" indent="-285750">
              <a:spcAft>
                <a:spcPts val="600"/>
              </a:spcAft>
              <a:buFontTx/>
              <a:buChar char="-"/>
            </a:pPr>
            <a:r>
              <a:rPr lang="fr-FR" b="1" dirty="0">
                <a:solidFill>
                  <a:srgbClr val="0070C0"/>
                </a:solidFill>
              </a:rPr>
              <a:t>Suivre la survie comme indicateur final de l’efficacité du système de soin</a:t>
            </a:r>
          </a:p>
        </p:txBody>
      </p:sp>
      <p:sp>
        <p:nvSpPr>
          <p:cNvPr id="3" name="Flèche droite 2"/>
          <p:cNvSpPr/>
          <p:nvPr/>
        </p:nvSpPr>
        <p:spPr>
          <a:xfrm>
            <a:off x="416459" y="826144"/>
            <a:ext cx="8098891" cy="844450"/>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a:xfrm>
            <a:off x="592544" y="719139"/>
            <a:ext cx="1394234" cy="646331"/>
          </a:xfrm>
          <a:prstGeom prst="rect">
            <a:avLst/>
          </a:prstGeom>
          <a:noFill/>
        </p:spPr>
        <p:txBody>
          <a:bodyPr wrap="square" rtlCol="0">
            <a:spAutoFit/>
          </a:bodyPr>
          <a:lstStyle/>
          <a:p>
            <a:r>
              <a:rPr lang="fr-FR" dirty="0"/>
              <a:t>mode de découverte</a:t>
            </a:r>
          </a:p>
        </p:txBody>
      </p:sp>
      <p:sp>
        <p:nvSpPr>
          <p:cNvPr id="7" name="ZoneTexte 6"/>
          <p:cNvSpPr txBox="1"/>
          <p:nvPr/>
        </p:nvSpPr>
        <p:spPr>
          <a:xfrm>
            <a:off x="1830639" y="1114810"/>
            <a:ext cx="1702052" cy="369332"/>
          </a:xfrm>
          <a:prstGeom prst="rect">
            <a:avLst/>
          </a:prstGeom>
          <a:noFill/>
        </p:spPr>
        <p:txBody>
          <a:bodyPr wrap="square" rtlCol="0">
            <a:spAutoFit/>
          </a:bodyPr>
          <a:lstStyle/>
          <a:p>
            <a:r>
              <a:rPr lang="fr-FR" dirty="0"/>
              <a:t>Diagnostic</a:t>
            </a:r>
          </a:p>
        </p:txBody>
      </p:sp>
      <p:sp>
        <p:nvSpPr>
          <p:cNvPr id="9" name="ZoneTexte 8"/>
          <p:cNvSpPr txBox="1"/>
          <p:nvPr/>
        </p:nvSpPr>
        <p:spPr>
          <a:xfrm>
            <a:off x="2869597" y="761934"/>
            <a:ext cx="1099713" cy="369332"/>
          </a:xfrm>
          <a:prstGeom prst="rect">
            <a:avLst/>
          </a:prstGeom>
          <a:noFill/>
        </p:spPr>
        <p:txBody>
          <a:bodyPr wrap="square" rtlCol="0">
            <a:spAutoFit/>
          </a:bodyPr>
          <a:lstStyle/>
          <a:p>
            <a:r>
              <a:rPr lang="fr-FR" dirty="0"/>
              <a:t>Bilan/RCP</a:t>
            </a:r>
          </a:p>
        </p:txBody>
      </p:sp>
      <p:sp>
        <p:nvSpPr>
          <p:cNvPr id="10" name="ZoneTexte 9"/>
          <p:cNvSpPr txBox="1"/>
          <p:nvPr/>
        </p:nvSpPr>
        <p:spPr>
          <a:xfrm>
            <a:off x="3847580" y="1131266"/>
            <a:ext cx="1205527" cy="369332"/>
          </a:xfrm>
          <a:prstGeom prst="rect">
            <a:avLst/>
          </a:prstGeom>
          <a:noFill/>
        </p:spPr>
        <p:txBody>
          <a:bodyPr wrap="square" rtlCol="0">
            <a:spAutoFit/>
          </a:bodyPr>
          <a:lstStyle/>
          <a:p>
            <a:r>
              <a:rPr lang="fr-FR" dirty="0"/>
              <a:t>traitement</a:t>
            </a:r>
          </a:p>
        </p:txBody>
      </p:sp>
      <p:sp>
        <p:nvSpPr>
          <p:cNvPr id="12" name="ZoneTexte 11"/>
          <p:cNvSpPr txBox="1"/>
          <p:nvPr/>
        </p:nvSpPr>
        <p:spPr>
          <a:xfrm>
            <a:off x="4946871" y="699290"/>
            <a:ext cx="2411436" cy="646331"/>
          </a:xfrm>
          <a:prstGeom prst="rect">
            <a:avLst/>
          </a:prstGeom>
          <a:noFill/>
        </p:spPr>
        <p:txBody>
          <a:bodyPr wrap="square" rtlCol="0">
            <a:spAutoFit/>
          </a:bodyPr>
          <a:lstStyle/>
          <a:p>
            <a:r>
              <a:rPr lang="fr-FR" dirty="0"/>
              <a:t>« Après k » retour au travail /qualité de vie</a:t>
            </a:r>
          </a:p>
        </p:txBody>
      </p:sp>
      <p:sp>
        <p:nvSpPr>
          <p:cNvPr id="13" name="ZoneTexte 12"/>
          <p:cNvSpPr txBox="1"/>
          <p:nvPr/>
        </p:nvSpPr>
        <p:spPr>
          <a:xfrm>
            <a:off x="6944079" y="1163464"/>
            <a:ext cx="1043839" cy="369332"/>
          </a:xfrm>
          <a:prstGeom prst="rect">
            <a:avLst/>
          </a:prstGeom>
          <a:noFill/>
        </p:spPr>
        <p:txBody>
          <a:bodyPr wrap="square" rtlCol="0">
            <a:spAutoFit/>
          </a:bodyPr>
          <a:lstStyle/>
          <a:p>
            <a:r>
              <a:rPr lang="fr-FR" dirty="0"/>
              <a:t>récidive</a:t>
            </a:r>
          </a:p>
        </p:txBody>
      </p:sp>
      <p:sp>
        <p:nvSpPr>
          <p:cNvPr id="14" name="ZoneTexte 13"/>
          <p:cNvSpPr txBox="1"/>
          <p:nvPr/>
        </p:nvSpPr>
        <p:spPr>
          <a:xfrm>
            <a:off x="8346941" y="883643"/>
            <a:ext cx="809436" cy="369332"/>
          </a:xfrm>
          <a:prstGeom prst="rect">
            <a:avLst/>
          </a:prstGeom>
          <a:noFill/>
        </p:spPr>
        <p:txBody>
          <a:bodyPr wrap="square" rtlCol="0">
            <a:spAutoFit/>
          </a:bodyPr>
          <a:lstStyle/>
          <a:p>
            <a:r>
              <a:rPr lang="fr-FR" dirty="0"/>
              <a:t>survie</a:t>
            </a:r>
          </a:p>
        </p:txBody>
      </p:sp>
    </p:spTree>
    <p:extLst>
      <p:ext uri="{BB962C8B-B14F-4D97-AF65-F5344CB8AC3E}">
        <p14:creationId xmlns:p14="http://schemas.microsoft.com/office/powerpoint/2010/main" val="3044077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body" idx="1"/>
          </p:nvPr>
        </p:nvSpPr>
        <p:spPr>
          <a:xfrm>
            <a:off x="-1" y="386682"/>
            <a:ext cx="4613945" cy="4374486"/>
          </a:xfrm>
        </p:spPr>
        <p:txBody>
          <a:bodyPr>
            <a:noAutofit/>
          </a:bodyPr>
          <a:lstStyle/>
          <a:p>
            <a:pPr marL="68175" lvl="1" indent="0">
              <a:lnSpc>
                <a:spcPct val="120000"/>
              </a:lnSpc>
              <a:spcBef>
                <a:spcPts val="0"/>
              </a:spcBef>
              <a:buNone/>
              <a:defRPr/>
            </a:pPr>
            <a:r>
              <a:rPr lang="fr-FR" sz="2000" b="1" dirty="0">
                <a:solidFill>
                  <a:srgbClr val="0070C0"/>
                </a:solidFill>
                <a:latin typeface="Calibri" panose="020F0502020204030204" pitchFamily="34" charset="0"/>
                <a:cs typeface="Calibri" panose="020F0502020204030204" pitchFamily="34" charset="0"/>
              </a:rPr>
              <a:t>Limites</a:t>
            </a:r>
          </a:p>
          <a:p>
            <a:pPr marL="360363" lvl="2" indent="-188913">
              <a:lnSpc>
                <a:spcPct val="120000"/>
              </a:lnSpc>
              <a:spcBef>
                <a:spcPts val="0"/>
              </a:spcBef>
              <a:spcAft>
                <a:spcPts val="600"/>
              </a:spcAft>
              <a:buFont typeface="Calibri" panose="020F0502020204030204" pitchFamily="34" charset="0"/>
              <a:buChar char="–"/>
              <a:defRPr/>
            </a:pPr>
            <a:r>
              <a:rPr lang="fr-FR" sz="1200" dirty="0">
                <a:latin typeface="Arial" panose="020B0604020202020204" pitchFamily="34" charset="0"/>
                <a:cs typeface="Arial" panose="020B0604020202020204" pitchFamily="34" charset="0"/>
                <a:sym typeface="Wingdings" panose="05000000000000000000" pitchFamily="2" charset="2"/>
              </a:rPr>
              <a:t>Chronophage et coûteux (croisement avec les CRCDC, recueil complémentaire dans les dossiers patients)</a:t>
            </a:r>
          </a:p>
          <a:p>
            <a:pPr marL="360363" lvl="2" indent="-188913">
              <a:lnSpc>
                <a:spcPct val="120000"/>
              </a:lnSpc>
              <a:spcBef>
                <a:spcPts val="0"/>
              </a:spcBef>
              <a:spcAft>
                <a:spcPts val="600"/>
              </a:spcAft>
              <a:buFont typeface="Calibri" panose="020F0502020204030204" pitchFamily="34" charset="0"/>
              <a:buChar char="–"/>
              <a:defRPr/>
            </a:pPr>
            <a:r>
              <a:rPr lang="fr-FR" sz="1200" dirty="0">
                <a:latin typeface="Arial" panose="020B0604020202020204" pitchFamily="34" charset="0"/>
                <a:cs typeface="Arial" panose="020B0604020202020204" pitchFamily="34" charset="0"/>
              </a:rPr>
              <a:t>24% de la population française adulte </a:t>
            </a:r>
          </a:p>
          <a:p>
            <a:pPr marL="360363" lvl="2" indent="-188913">
              <a:lnSpc>
                <a:spcPct val="120000"/>
              </a:lnSpc>
              <a:spcBef>
                <a:spcPts val="0"/>
              </a:spcBef>
              <a:spcAft>
                <a:spcPts val="600"/>
              </a:spcAft>
              <a:buFont typeface="Calibri" panose="020F0502020204030204" pitchFamily="34" charset="0"/>
              <a:buChar char="–"/>
              <a:defRPr/>
            </a:pPr>
            <a:r>
              <a:rPr lang="fr-FR" sz="1200" dirty="0">
                <a:latin typeface="Arial" panose="020B0604020202020204" pitchFamily="34" charset="0"/>
                <a:cs typeface="Arial" panose="020B0604020202020204" pitchFamily="34" charset="0"/>
              </a:rPr>
              <a:t>Délai de valorisation des résultats alors que les pratiques évoluent (mais nécessité de recul pour les analyses de survie)</a:t>
            </a:r>
          </a:p>
          <a:p>
            <a:pPr marL="360363" lvl="2" indent="-188913">
              <a:lnSpc>
                <a:spcPct val="120000"/>
              </a:lnSpc>
              <a:spcBef>
                <a:spcPts val="0"/>
              </a:spcBef>
              <a:spcAft>
                <a:spcPts val="600"/>
              </a:spcAft>
              <a:buFont typeface="Calibri" panose="020F0502020204030204" pitchFamily="34" charset="0"/>
              <a:buChar char="–"/>
              <a:defRPr/>
            </a:pPr>
            <a:r>
              <a:rPr lang="fr-FR" sz="1200" dirty="0">
                <a:latin typeface="Arial" panose="020B0604020202020204" pitchFamily="34" charset="0"/>
                <a:cs typeface="Arial" panose="020B0604020202020204" pitchFamily="34" charset="0"/>
              </a:rPr>
              <a:t>Difficulté d’appropriation des résultats par les décideurs ou les professionnels de santé</a:t>
            </a:r>
          </a:p>
          <a:p>
            <a:pPr>
              <a:spcBef>
                <a:spcPts val="0"/>
              </a:spcBef>
            </a:pPr>
            <a:endParaRPr lang="fr-FR" altLang="fr-FR" sz="1400" dirty="0"/>
          </a:p>
          <a:p>
            <a:pPr>
              <a:spcBef>
                <a:spcPts val="0"/>
              </a:spcBef>
            </a:pPr>
            <a:endParaRPr lang="fr-FR" altLang="fr-FR" sz="1400" dirty="0"/>
          </a:p>
        </p:txBody>
      </p:sp>
      <p:sp>
        <p:nvSpPr>
          <p:cNvPr id="4" name="Rectangle 2"/>
          <p:cNvSpPr txBox="1">
            <a:spLocks noChangeArrowheads="1"/>
          </p:cNvSpPr>
          <p:nvPr/>
        </p:nvSpPr>
        <p:spPr>
          <a:xfrm>
            <a:off x="0" y="-20537"/>
            <a:ext cx="9144000" cy="392415"/>
          </a:xfrm>
          <a:prstGeom prst="rect">
            <a:avLst/>
          </a:prstGeom>
          <a:solidFill>
            <a:srgbClr val="92D050"/>
          </a:solidFill>
        </p:spPr>
        <p:txBody>
          <a:bodyPr vert="horz" wrap="square" lIns="68580" tIns="34290" rIns="68580" bIns="3429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685800"/>
            <a:r>
              <a:rPr lang="fr-FR" altLang="fr-FR" sz="2100" b="1" dirty="0">
                <a:solidFill>
                  <a:schemeClr val="bg1"/>
                </a:solidFill>
                <a:latin typeface="Calibri"/>
              </a:rPr>
              <a:t>Etude sur les pratiques de prise en charge à partir des données de registre</a:t>
            </a:r>
          </a:p>
        </p:txBody>
      </p:sp>
      <p:sp>
        <p:nvSpPr>
          <p:cNvPr id="5" name="Rectangle 2"/>
          <p:cNvSpPr txBox="1">
            <a:spLocks noChangeArrowheads="1"/>
          </p:cNvSpPr>
          <p:nvPr/>
        </p:nvSpPr>
        <p:spPr>
          <a:xfrm>
            <a:off x="4463988" y="386682"/>
            <a:ext cx="4680012" cy="416791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68175" lvl="1" indent="0">
              <a:lnSpc>
                <a:spcPct val="120000"/>
              </a:lnSpc>
              <a:spcBef>
                <a:spcPts val="0"/>
              </a:spcBef>
              <a:buNone/>
              <a:defRPr/>
            </a:pPr>
            <a:r>
              <a:rPr lang="fr-FR" sz="2000" b="1" dirty="0">
                <a:solidFill>
                  <a:srgbClr val="0070C0"/>
                </a:solidFill>
                <a:latin typeface="Calibri" panose="020F0502020204030204" pitchFamily="34" charset="0"/>
                <a:cs typeface="Calibri" panose="020F0502020204030204" pitchFamily="34" charset="0"/>
              </a:rPr>
              <a:t>Intérêts</a:t>
            </a:r>
          </a:p>
          <a:p>
            <a:pPr marL="360363" lvl="2" indent="-188913">
              <a:lnSpc>
                <a:spcPct val="120000"/>
              </a:lnSpc>
              <a:spcBef>
                <a:spcPts val="0"/>
              </a:spcBef>
              <a:spcAft>
                <a:spcPts val="600"/>
              </a:spcAft>
              <a:buFont typeface="Calibri" panose="020F0502020204030204" pitchFamily="34" charset="0"/>
              <a:buChar char="–"/>
              <a:defRPr/>
            </a:pPr>
            <a:r>
              <a:rPr lang="fr-FR" sz="1200" dirty="0">
                <a:latin typeface="Arial" panose="020B0604020202020204" pitchFamily="34" charset="0"/>
                <a:cs typeface="Arial" panose="020B0604020202020204" pitchFamily="34" charset="0"/>
              </a:rPr>
              <a:t>Données de qualité, standardisées, exhaustives, représentatives de la population générale</a:t>
            </a:r>
          </a:p>
          <a:p>
            <a:pPr marL="360363" lvl="2" indent="-188913">
              <a:lnSpc>
                <a:spcPct val="120000"/>
              </a:lnSpc>
              <a:spcBef>
                <a:spcPts val="0"/>
              </a:spcBef>
              <a:spcAft>
                <a:spcPts val="600"/>
              </a:spcAft>
              <a:buFont typeface="Calibri" panose="020F0502020204030204" pitchFamily="34" charset="0"/>
              <a:buChar char="–"/>
              <a:defRPr/>
            </a:pPr>
            <a:r>
              <a:rPr lang="fr-FR" sz="1200" dirty="0">
                <a:latin typeface="Arial" panose="020B0604020202020204" pitchFamily="34" charset="0"/>
                <a:cs typeface="Arial" panose="020B0604020202020204" pitchFamily="34" charset="0"/>
                <a:sym typeface="Wingdings" panose="05000000000000000000" pitchFamily="2" charset="2"/>
              </a:rPr>
              <a:t>Recueil complémentaire adapté aux objectifs</a:t>
            </a:r>
            <a:r>
              <a:rPr lang="fr-FR" sz="1200" dirty="0">
                <a:latin typeface="Arial" panose="020B0604020202020204" pitchFamily="34" charset="0"/>
                <a:cs typeface="Arial" panose="020B0604020202020204" pitchFamily="34" charset="0"/>
              </a:rPr>
              <a:t>, à différentes échelles, non disponibles dans d’autres bases</a:t>
            </a:r>
          </a:p>
          <a:p>
            <a:pPr marL="360363" lvl="2" indent="-188913">
              <a:lnSpc>
                <a:spcPct val="120000"/>
              </a:lnSpc>
              <a:spcBef>
                <a:spcPts val="0"/>
              </a:spcBef>
              <a:spcAft>
                <a:spcPts val="600"/>
              </a:spcAft>
              <a:buFont typeface="Calibri" panose="020F0502020204030204" pitchFamily="34" charset="0"/>
              <a:buChar char="–"/>
              <a:defRPr/>
            </a:pPr>
            <a:r>
              <a:rPr lang="fr-FR" sz="1200" dirty="0">
                <a:latin typeface="Arial" panose="020B0604020202020204" pitchFamily="34" charset="0"/>
                <a:cs typeface="Arial" panose="020B0604020202020204" pitchFamily="34" charset="0"/>
                <a:sym typeface="Wingdings" panose="05000000000000000000" pitchFamily="2" charset="2"/>
              </a:rPr>
              <a:t>Données externes grâce à l’adresse au diagnostic (indice écologique de défavorisation, indicateurs d’accès aux soins)</a:t>
            </a:r>
            <a:endParaRPr lang="fr-FR" sz="1200" dirty="0">
              <a:latin typeface="Arial" panose="020B0604020202020204" pitchFamily="34" charset="0"/>
              <a:cs typeface="Arial" panose="020B0604020202020204" pitchFamily="34" charset="0"/>
            </a:endParaRPr>
          </a:p>
          <a:p>
            <a:pPr marL="360363" lvl="2" indent="-188913">
              <a:lnSpc>
                <a:spcPct val="120000"/>
              </a:lnSpc>
              <a:spcBef>
                <a:spcPts val="0"/>
              </a:spcBef>
              <a:spcAft>
                <a:spcPts val="600"/>
              </a:spcAft>
              <a:buFont typeface="Calibri" panose="020F0502020204030204" pitchFamily="34" charset="0"/>
              <a:buChar char="–"/>
              <a:defRPr/>
            </a:pPr>
            <a:r>
              <a:rPr lang="fr-FR" sz="1200" dirty="0">
                <a:latin typeface="Arial" panose="020B0604020202020204" pitchFamily="34" charset="0"/>
                <a:cs typeface="Arial" panose="020B0604020202020204" pitchFamily="34" charset="0"/>
              </a:rPr>
              <a:t>Analyses de cohorte avec suivi du statut vital à long terme</a:t>
            </a:r>
          </a:p>
          <a:p>
            <a:pPr marL="360363" lvl="2" indent="-188913">
              <a:lnSpc>
                <a:spcPct val="120000"/>
              </a:lnSpc>
              <a:spcBef>
                <a:spcPts val="0"/>
              </a:spcBef>
              <a:spcAft>
                <a:spcPts val="600"/>
              </a:spcAft>
              <a:buFont typeface="Calibri" panose="020F0502020204030204" pitchFamily="34" charset="0"/>
              <a:buChar char="–"/>
              <a:defRPr/>
            </a:pPr>
            <a:r>
              <a:rPr lang="fr-FR" sz="1200" dirty="0">
                <a:latin typeface="Arial" panose="020B0604020202020204" pitchFamily="34" charset="0"/>
                <a:cs typeface="Arial" panose="020B0604020202020204" pitchFamily="34" charset="0"/>
              </a:rPr>
              <a:t>Comparaison internationale possible</a:t>
            </a:r>
          </a:p>
          <a:p>
            <a:pPr marL="360363" lvl="2" indent="-188913">
              <a:lnSpc>
                <a:spcPct val="120000"/>
              </a:lnSpc>
              <a:spcBef>
                <a:spcPts val="0"/>
              </a:spcBef>
              <a:spcAft>
                <a:spcPts val="600"/>
              </a:spcAft>
              <a:buFont typeface="Calibri" panose="020F0502020204030204" pitchFamily="34" charset="0"/>
              <a:buChar char="–"/>
              <a:defRPr/>
            </a:pPr>
            <a:r>
              <a:rPr lang="fr-FR" sz="1200" dirty="0">
                <a:latin typeface="Arial" panose="020B0604020202020204" pitchFamily="34" charset="0"/>
                <a:cs typeface="Arial" panose="020B0604020202020204" pitchFamily="34" charset="0"/>
              </a:rPr>
              <a:t>Possible pour des cancers rares</a:t>
            </a:r>
          </a:p>
          <a:p>
            <a:pPr marL="360363" lvl="2" indent="-188913">
              <a:lnSpc>
                <a:spcPct val="120000"/>
              </a:lnSpc>
              <a:spcBef>
                <a:spcPts val="0"/>
              </a:spcBef>
              <a:spcAft>
                <a:spcPts val="600"/>
              </a:spcAft>
              <a:buFont typeface="Calibri" panose="020F0502020204030204" pitchFamily="34" charset="0"/>
              <a:buChar char="–"/>
              <a:defRPr/>
            </a:pPr>
            <a:r>
              <a:rPr lang="fr-FR" sz="1200" dirty="0">
                <a:latin typeface="Arial" panose="020B0604020202020204" pitchFamily="34" charset="0"/>
                <a:cs typeface="Arial" panose="020B0604020202020204" pitchFamily="34" charset="0"/>
              </a:rPr>
              <a:t>Meilleure prise en compte des résultats pour les études sur sollicitation des sociétés savantes et des décideurs </a:t>
            </a:r>
          </a:p>
          <a:p>
            <a:pPr marL="257175" indent="-257175" defTabSz="685800">
              <a:spcBef>
                <a:spcPts val="0"/>
              </a:spcBef>
            </a:pPr>
            <a:endParaRPr lang="fr-FR" altLang="fr-FR" sz="1400" dirty="0">
              <a:solidFill>
                <a:prstClr val="black"/>
              </a:solidFill>
              <a:latin typeface="Calibri"/>
            </a:endParaRPr>
          </a:p>
          <a:p>
            <a:pPr marL="257175" indent="-257175" defTabSz="685800">
              <a:spcBef>
                <a:spcPts val="0"/>
              </a:spcBef>
            </a:pPr>
            <a:endParaRPr lang="fr-FR" altLang="fr-FR" sz="1400" dirty="0">
              <a:solidFill>
                <a:prstClr val="black"/>
              </a:solidFill>
              <a:latin typeface="Calibri"/>
            </a:endParaRPr>
          </a:p>
        </p:txBody>
      </p:sp>
      <p:sp>
        <p:nvSpPr>
          <p:cNvPr id="2" name="Rectangle 1"/>
          <p:cNvSpPr/>
          <p:nvPr/>
        </p:nvSpPr>
        <p:spPr>
          <a:xfrm>
            <a:off x="166205" y="3941123"/>
            <a:ext cx="8595565" cy="923330"/>
          </a:xfrm>
          <a:prstGeom prst="rect">
            <a:avLst/>
          </a:prstGeom>
        </p:spPr>
        <p:txBody>
          <a:bodyPr wrap="square">
            <a:spAutoFit/>
          </a:bodyPr>
          <a:lstStyle/>
          <a:p>
            <a:pPr algn="ctr">
              <a:spcBef>
                <a:spcPts val="0"/>
              </a:spcBef>
            </a:pPr>
            <a:r>
              <a:rPr lang="fr-FR" altLang="fr-FR" dirty="0">
                <a:solidFill>
                  <a:srgbClr val="0070C0"/>
                </a:solidFill>
                <a:latin typeface="Arial Unicode MS" panose="020B0604020202020204" pitchFamily="34" charset="-128"/>
              </a:rPr>
              <a:t> Conditions pour permettre la recherche</a:t>
            </a:r>
          </a:p>
          <a:p>
            <a:pPr marL="285750" lvl="1" indent="-285750">
              <a:buFont typeface="Arial" panose="020B0604020202020204" pitchFamily="34" charset="0"/>
              <a:buChar char="•"/>
            </a:pPr>
            <a:r>
              <a:rPr lang="fr-FR" altLang="fr-FR" sz="1200" dirty="0">
                <a:latin typeface="Arial" panose="020B0604020202020204" pitchFamily="34" charset="0"/>
                <a:cs typeface="Arial" panose="020B0604020202020204" pitchFamily="34" charset="0"/>
              </a:rPr>
              <a:t>Exigence élevée de qualité des données enregistrées en routine </a:t>
            </a:r>
            <a:r>
              <a:rPr lang="fr-FR" altLang="fr-FR" sz="1200" dirty="0">
                <a:latin typeface="Arial" panose="020B0604020202020204" pitchFamily="34" charset="0"/>
                <a:cs typeface="Arial" panose="020B0604020202020204" pitchFamily="34" charset="0"/>
                <a:sym typeface="Wingdings" panose="05000000000000000000" pitchFamily="2" charset="2"/>
              </a:rPr>
              <a:t> </a:t>
            </a:r>
            <a:r>
              <a:rPr lang="fr-FR" altLang="fr-FR" sz="1200" dirty="0">
                <a:latin typeface="Arial" panose="020B0604020202020204" pitchFamily="34" charset="0"/>
                <a:cs typeface="Arial" panose="020B0604020202020204" pitchFamily="34" charset="0"/>
              </a:rPr>
              <a:t>Etudes moins réalisées en raison des difficultés administratives et juridiques récentes </a:t>
            </a:r>
          </a:p>
          <a:p>
            <a:pPr marL="285750" lvl="1" indent="-285750">
              <a:buFont typeface="Arial" panose="020B0604020202020204" pitchFamily="34" charset="0"/>
              <a:buChar char="•"/>
            </a:pPr>
            <a:r>
              <a:rPr lang="fr-FR" altLang="fr-FR" sz="1200" dirty="0">
                <a:latin typeface="Arial" panose="020B0604020202020204" pitchFamily="34" charset="0"/>
                <a:cs typeface="Arial" panose="020B0604020202020204" pitchFamily="34" charset="0"/>
              </a:rPr>
              <a:t>Financement sur Appel A Projet pour la recherche ou par les organismes publics ou privés pour enrichir les données</a:t>
            </a:r>
          </a:p>
        </p:txBody>
      </p:sp>
    </p:spTree>
    <p:extLst>
      <p:ext uri="{BB962C8B-B14F-4D97-AF65-F5344CB8AC3E}">
        <p14:creationId xmlns:p14="http://schemas.microsoft.com/office/powerpoint/2010/main" val="3440102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body" idx="1"/>
          </p:nvPr>
        </p:nvSpPr>
        <p:spPr>
          <a:xfrm>
            <a:off x="189021" y="985126"/>
            <a:ext cx="8802978" cy="3348372"/>
          </a:xfrm>
        </p:spPr>
        <p:txBody>
          <a:bodyPr>
            <a:noAutofit/>
          </a:bodyPr>
          <a:lstStyle/>
          <a:p>
            <a:pPr marL="0" indent="0">
              <a:spcBef>
                <a:spcPts val="0"/>
              </a:spcBef>
              <a:buNone/>
            </a:pPr>
            <a:r>
              <a:rPr lang="fr-FR" altLang="fr-FR" sz="1800" b="1" dirty="0">
                <a:solidFill>
                  <a:schemeClr val="accent6"/>
                </a:solidFill>
                <a:latin typeface="Arial" panose="020B0604020202020204" pitchFamily="34" charset="0"/>
                <a:cs typeface="Arial" panose="020B0604020202020204" pitchFamily="34" charset="0"/>
              </a:rPr>
              <a:t>Ouverture des données des données au niveau national…</a:t>
            </a:r>
          </a:p>
          <a:p>
            <a:pPr marL="257175" lvl="1" indent="-257175">
              <a:spcBef>
                <a:spcPts val="0"/>
              </a:spcBef>
            </a:pPr>
            <a:r>
              <a:rPr lang="fr-FR" sz="1600" dirty="0"/>
              <a:t>Données « brutes » détaillées disponibles </a:t>
            </a:r>
            <a:r>
              <a:rPr lang="fr-FR" sz="1600" dirty="0">
                <a:solidFill>
                  <a:srgbClr val="70AD47"/>
                </a:solidFill>
              </a:rPr>
              <a:t>: </a:t>
            </a:r>
            <a:r>
              <a:rPr lang="fr-FR" sz="1200" dirty="0">
                <a:solidFill>
                  <a:srgbClr val="5B9BD5"/>
                </a:solidFill>
              </a:rPr>
              <a:t>https://www.e-cancer.fr/Expertises-et-publications/Les-donnees-sur-les-cancers/Incidence-et-mortalite-des-cancers/Incidence-nationale-des-cancers-en-2023</a:t>
            </a:r>
            <a:endParaRPr lang="fr-FR" altLang="fr-FR" sz="1200" dirty="0">
              <a:latin typeface="Arial" panose="020B0604020202020204" pitchFamily="34" charset="0"/>
              <a:cs typeface="Arial" panose="020B0604020202020204" pitchFamily="34" charset="0"/>
            </a:endParaRPr>
          </a:p>
          <a:p>
            <a:pPr marL="257175" lvl="1" indent="-257175">
              <a:spcBef>
                <a:spcPts val="0"/>
              </a:spcBef>
            </a:pPr>
            <a:r>
              <a:rPr lang="fr-FR" altLang="fr-FR" sz="1350" dirty="0">
                <a:latin typeface="Arial" panose="020B0604020202020204" pitchFamily="34" charset="0"/>
                <a:cs typeface="Arial" panose="020B0604020202020204" pitchFamily="34" charset="0"/>
              </a:rPr>
              <a:t>Sur demande de chercheurs avec un protocole scientifique auprès des registres ou de Francim</a:t>
            </a:r>
            <a:endParaRPr lang="fr-FR" altLang="fr-FR" sz="900" dirty="0">
              <a:latin typeface="Arial" panose="020B0604020202020204" pitchFamily="34" charset="0"/>
              <a:cs typeface="Arial" panose="020B0604020202020204" pitchFamily="34" charset="0"/>
            </a:endParaRPr>
          </a:p>
          <a:p>
            <a:pPr marL="257175" lvl="1" indent="-257175">
              <a:spcBef>
                <a:spcPts val="0"/>
              </a:spcBef>
            </a:pPr>
            <a:r>
              <a:rPr lang="fr-FR" altLang="fr-FR" sz="1400" dirty="0">
                <a:latin typeface="Arial" panose="020B0604020202020204" pitchFamily="34" charset="0"/>
                <a:cs typeface="Arial" panose="020B0604020202020204" pitchFamily="34" charset="0"/>
              </a:rPr>
              <a:t>Protocoles de recherche déposés à </a:t>
            </a:r>
            <a:r>
              <a:rPr lang="fr-FR" altLang="fr-FR" sz="1400" dirty="0" err="1">
                <a:latin typeface="Arial" panose="020B0604020202020204" pitchFamily="34" charset="0"/>
                <a:cs typeface="Arial" panose="020B0604020202020204" pitchFamily="34" charset="0"/>
              </a:rPr>
              <a:t>l’INCa</a:t>
            </a:r>
            <a:r>
              <a:rPr lang="fr-FR" altLang="fr-FR" sz="1400" dirty="0">
                <a:latin typeface="Arial" panose="020B0604020202020204" pitchFamily="34" charset="0"/>
                <a:cs typeface="Arial" panose="020B0604020202020204" pitchFamily="34" charset="0"/>
              </a:rPr>
              <a:t> pour utiliser la plateforme des données de cancérologie appariées aux données des registres (</a:t>
            </a:r>
            <a:r>
              <a:rPr lang="fr-FR" altLang="fr-FR" sz="1400" i="1" dirty="0">
                <a:latin typeface="Arial" panose="020B0604020202020204" pitchFamily="34" charset="0"/>
                <a:cs typeface="Arial" panose="020B0604020202020204" pitchFamily="34" charset="0"/>
              </a:rPr>
              <a:t>En cours de mise en œuvre – plusieurs pilotes réalisés)</a:t>
            </a:r>
            <a:r>
              <a:rPr lang="fr-FR" altLang="fr-FR" sz="1600" i="1" dirty="0">
                <a:solidFill>
                  <a:srgbClr val="0070C0"/>
                </a:solidFill>
                <a:latin typeface="Arial" panose="020B0604020202020204" pitchFamily="34" charset="0"/>
                <a:cs typeface="Arial" panose="020B0604020202020204" pitchFamily="34" charset="0"/>
                <a:sym typeface="Wingdings" panose="05000000000000000000" pitchFamily="2" charset="2"/>
              </a:rPr>
              <a:t> registre national des cancers</a:t>
            </a:r>
            <a:endParaRPr lang="fr-FR" altLang="fr-FR" sz="1600" i="1" dirty="0">
              <a:solidFill>
                <a:srgbClr val="0070C0"/>
              </a:solidFill>
              <a:latin typeface="Arial" panose="020B0604020202020204" pitchFamily="34" charset="0"/>
              <a:cs typeface="Arial" panose="020B0604020202020204" pitchFamily="34" charset="0"/>
            </a:endParaRPr>
          </a:p>
          <a:p>
            <a:pPr marL="257175" lvl="1" indent="-257175">
              <a:spcBef>
                <a:spcPts val="0"/>
              </a:spcBef>
            </a:pPr>
            <a:endParaRPr lang="fr-FR" altLang="fr-FR" sz="825" dirty="0">
              <a:latin typeface="Arial" panose="020B0604020202020204" pitchFamily="34" charset="0"/>
              <a:cs typeface="Arial" panose="020B0604020202020204" pitchFamily="34" charset="0"/>
            </a:endParaRPr>
          </a:p>
          <a:p>
            <a:pPr marL="0" indent="0">
              <a:spcBef>
                <a:spcPts val="0"/>
              </a:spcBef>
              <a:buNone/>
            </a:pPr>
            <a:r>
              <a:rPr lang="fr-FR" altLang="fr-FR" sz="1800" b="1" dirty="0">
                <a:solidFill>
                  <a:schemeClr val="accent6"/>
                </a:solidFill>
                <a:latin typeface="Arial" panose="020B0604020202020204" pitchFamily="34" charset="0"/>
                <a:cs typeface="Arial" panose="020B0604020202020204" pitchFamily="34" charset="0"/>
              </a:rPr>
              <a:t>…Ainsi qu’au niveau international</a:t>
            </a:r>
          </a:p>
          <a:p>
            <a:pPr lvl="1">
              <a:spcBef>
                <a:spcPts val="0"/>
              </a:spcBef>
              <a:buFontTx/>
              <a:buChar char="-"/>
              <a:tabLst>
                <a:tab pos="267891" algn="l"/>
              </a:tabLst>
            </a:pPr>
            <a:r>
              <a:rPr lang="fr-FR" altLang="fr-FR" sz="1200" b="1" dirty="0">
                <a:solidFill>
                  <a:schemeClr val="tx2"/>
                </a:solidFill>
                <a:latin typeface="Arial" panose="020B0604020202020204" pitchFamily="34" charset="0"/>
                <a:cs typeface="Arial" panose="020B0604020202020204" pitchFamily="34" charset="0"/>
              </a:rPr>
              <a:t>Centre International de Recherche sur le Cancer </a:t>
            </a:r>
            <a:r>
              <a:rPr lang="fr-FR" altLang="fr-FR" sz="1200" dirty="0">
                <a:latin typeface="Arial" panose="020B0604020202020204" pitchFamily="34" charset="0"/>
                <a:cs typeface="Arial" panose="020B0604020202020204" pitchFamily="34" charset="0"/>
              </a:rPr>
              <a:t>: </a:t>
            </a:r>
            <a:r>
              <a:rPr lang="fr-FR" altLang="fr-FR" sz="1200" dirty="0">
                <a:latin typeface="Arial" panose="020B0604020202020204" pitchFamily="34" charset="0"/>
                <a:cs typeface="Arial" panose="020B0604020202020204" pitchFamily="34" charset="0"/>
                <a:sym typeface="Wingdings" panose="05000000000000000000" pitchFamily="2" charset="2"/>
              </a:rPr>
              <a:t>« Cancer Incidence in 5 continents »</a:t>
            </a:r>
          </a:p>
          <a:p>
            <a:pPr lvl="1">
              <a:spcBef>
                <a:spcPts val="0"/>
              </a:spcBef>
              <a:buFontTx/>
              <a:buChar char="-"/>
              <a:tabLst>
                <a:tab pos="267891" algn="l"/>
              </a:tabLst>
            </a:pPr>
            <a:r>
              <a:rPr lang="fr-FR" altLang="fr-FR" sz="1200" b="1" dirty="0">
                <a:solidFill>
                  <a:schemeClr val="tx2"/>
                </a:solidFill>
                <a:latin typeface="Arial" panose="020B0604020202020204" pitchFamily="34" charset="0"/>
                <a:cs typeface="Arial" panose="020B0604020202020204" pitchFamily="34" charset="0"/>
              </a:rPr>
              <a:t>Europe</a:t>
            </a:r>
            <a:r>
              <a:rPr lang="fr-FR" altLang="fr-FR" sz="1200" dirty="0">
                <a:latin typeface="Arial" panose="020B0604020202020204" pitchFamily="34" charset="0"/>
                <a:cs typeface="Arial" panose="020B0604020202020204" pitchFamily="34" charset="0"/>
              </a:rPr>
              <a:t> : </a:t>
            </a:r>
            <a:r>
              <a:rPr lang="fr-FR" altLang="fr-FR" sz="1200" b="1" dirty="0">
                <a:solidFill>
                  <a:schemeClr val="tx2"/>
                </a:solidFill>
                <a:latin typeface="Arial" panose="020B0604020202020204" pitchFamily="34" charset="0"/>
                <a:cs typeface="Arial" panose="020B0604020202020204" pitchFamily="34" charset="0"/>
                <a:sym typeface="Wingdings" panose="05000000000000000000" pitchFamily="2" charset="2"/>
              </a:rPr>
              <a:t>Incidence</a:t>
            </a:r>
            <a:r>
              <a:rPr lang="fr-FR" altLang="fr-FR" sz="1200" dirty="0">
                <a:latin typeface="Arial" panose="020B0604020202020204" pitchFamily="34" charset="0"/>
                <a:cs typeface="Arial" panose="020B0604020202020204" pitchFamily="34" charset="0"/>
                <a:sym typeface="Wingdings" panose="05000000000000000000" pitchFamily="2" charset="2"/>
              </a:rPr>
              <a:t> </a:t>
            </a:r>
            <a:r>
              <a:rPr lang="fr-FR" altLang="fr-FR" sz="1200" dirty="0">
                <a:latin typeface="Arial" panose="020B0604020202020204" pitchFamily="34" charset="0"/>
                <a:cs typeface="Arial" panose="020B0604020202020204" pitchFamily="34" charset="0"/>
              </a:rPr>
              <a:t>(</a:t>
            </a:r>
            <a:r>
              <a:rPr lang="fr-FR" altLang="fr-FR" sz="1200" dirty="0" err="1">
                <a:latin typeface="Arial" panose="020B0604020202020204" pitchFamily="34" charset="0"/>
                <a:cs typeface="Arial" panose="020B0604020202020204" pitchFamily="34" charset="0"/>
              </a:rPr>
              <a:t>European</a:t>
            </a:r>
            <a:r>
              <a:rPr lang="fr-FR" altLang="fr-FR" sz="1200" dirty="0">
                <a:latin typeface="Arial" panose="020B0604020202020204" pitchFamily="34" charset="0"/>
                <a:cs typeface="Arial" panose="020B0604020202020204" pitchFamily="34" charset="0"/>
              </a:rPr>
              <a:t> Commission Joint </a:t>
            </a:r>
            <a:r>
              <a:rPr lang="fr-FR" altLang="fr-FR" sz="1200" dirty="0" err="1">
                <a:latin typeface="Arial" panose="020B0604020202020204" pitchFamily="34" charset="0"/>
                <a:cs typeface="Arial" panose="020B0604020202020204" pitchFamily="34" charset="0"/>
              </a:rPr>
              <a:t>Research</a:t>
            </a:r>
            <a:r>
              <a:rPr lang="fr-FR" altLang="fr-FR" sz="1200" dirty="0">
                <a:latin typeface="Arial" panose="020B0604020202020204" pitchFamily="34" charset="0"/>
                <a:cs typeface="Arial" panose="020B0604020202020204" pitchFamily="34" charset="0"/>
              </a:rPr>
              <a:t> Center / ENCR)</a:t>
            </a:r>
            <a:r>
              <a:rPr lang="fr-FR" altLang="fr-FR" sz="1200" dirty="0">
                <a:latin typeface="Arial" panose="020B0604020202020204" pitchFamily="34" charset="0"/>
                <a:cs typeface="Arial" panose="020B0604020202020204" pitchFamily="34" charset="0"/>
                <a:sym typeface="Wingdings" panose="05000000000000000000" pitchFamily="2" charset="2"/>
              </a:rPr>
              <a:t>, </a:t>
            </a:r>
            <a:r>
              <a:rPr lang="fr-FR" altLang="fr-FR" sz="1200" b="1" dirty="0">
                <a:solidFill>
                  <a:schemeClr val="tx2"/>
                </a:solidFill>
                <a:latin typeface="Arial" panose="020B0604020202020204" pitchFamily="34" charset="0"/>
                <a:cs typeface="Arial" panose="020B0604020202020204" pitchFamily="34" charset="0"/>
              </a:rPr>
              <a:t>Survie et pratiques de prise en charge </a:t>
            </a:r>
            <a:r>
              <a:rPr lang="fr-FR" altLang="fr-FR" sz="1200" dirty="0">
                <a:latin typeface="Arial" panose="020B0604020202020204" pitchFamily="34" charset="0"/>
                <a:cs typeface="Arial" panose="020B0604020202020204" pitchFamily="34" charset="0"/>
              </a:rPr>
              <a:t>(EUROCARE, HIGHCARE…), </a:t>
            </a:r>
            <a:r>
              <a:rPr lang="fr-FR" altLang="fr-FR" sz="1200" dirty="0">
                <a:latin typeface="Arial" panose="020B0604020202020204" pitchFamily="34" charset="0"/>
                <a:cs typeface="Arial" panose="020B0604020202020204" pitchFamily="34" charset="0"/>
                <a:sym typeface="Wingdings" panose="05000000000000000000" pitchFamily="2" charset="2"/>
              </a:rPr>
              <a:t>RARECARE, ACCIS…</a:t>
            </a:r>
            <a:endParaRPr lang="fr-FR" altLang="fr-FR" sz="1200" dirty="0">
              <a:latin typeface="Arial" panose="020B0604020202020204" pitchFamily="34" charset="0"/>
              <a:cs typeface="Arial" panose="020B0604020202020204" pitchFamily="34" charset="0"/>
            </a:endParaRPr>
          </a:p>
          <a:p>
            <a:pPr lvl="1">
              <a:spcBef>
                <a:spcPts val="0"/>
              </a:spcBef>
              <a:buFontTx/>
              <a:buChar char="-"/>
              <a:tabLst>
                <a:tab pos="267891" algn="l"/>
              </a:tabLst>
            </a:pPr>
            <a:r>
              <a:rPr lang="fr-FR" altLang="fr-FR" sz="1200" b="1" dirty="0">
                <a:solidFill>
                  <a:schemeClr val="tx2"/>
                </a:solidFill>
                <a:latin typeface="Arial" panose="020B0604020202020204" pitchFamily="34" charset="0"/>
                <a:cs typeface="Arial" panose="020B0604020202020204" pitchFamily="34" charset="0"/>
                <a:sym typeface="Wingdings" panose="05000000000000000000" pitchFamily="2" charset="2"/>
              </a:rPr>
              <a:t>Hors UE </a:t>
            </a:r>
            <a:r>
              <a:rPr lang="fr-FR" altLang="fr-FR" sz="1200" dirty="0">
                <a:solidFill>
                  <a:schemeClr val="tx2"/>
                </a:solidFill>
                <a:latin typeface="Arial" panose="020B0604020202020204" pitchFamily="34" charset="0"/>
                <a:cs typeface="Arial" panose="020B0604020202020204" pitchFamily="34" charset="0"/>
                <a:sym typeface="Wingdings" panose="05000000000000000000" pitchFamily="2" charset="2"/>
              </a:rPr>
              <a:t>: </a:t>
            </a:r>
            <a:r>
              <a:rPr lang="fr-FR" altLang="fr-FR" sz="1200" dirty="0">
                <a:latin typeface="Arial" panose="020B0604020202020204" pitchFamily="34" charset="0"/>
                <a:cs typeface="Arial" panose="020B0604020202020204" pitchFamily="34" charset="0"/>
                <a:sym typeface="Wingdings" panose="05000000000000000000" pitchFamily="2" charset="2"/>
              </a:rPr>
              <a:t>Etude internationale de survie après cancer « CONCORD »</a:t>
            </a:r>
          </a:p>
          <a:p>
            <a:pPr lvl="1">
              <a:spcBef>
                <a:spcPts val="0"/>
              </a:spcBef>
              <a:buFont typeface="Wingdings" panose="05000000000000000000" pitchFamily="2" charset="2"/>
              <a:buChar char="è"/>
            </a:pPr>
            <a:endParaRPr lang="fr-FR" altLang="fr-FR" sz="900" dirty="0">
              <a:latin typeface="Arial" panose="020B0604020202020204" pitchFamily="34" charset="0"/>
              <a:cs typeface="Arial" panose="020B0604020202020204" pitchFamily="34" charset="0"/>
            </a:endParaRPr>
          </a:p>
          <a:p>
            <a:pPr marL="0" lvl="1" indent="0">
              <a:spcBef>
                <a:spcPts val="0"/>
              </a:spcBef>
              <a:buNone/>
            </a:pPr>
            <a:endParaRPr lang="fr-FR" altLang="fr-FR" sz="1500" b="1" dirty="0">
              <a:solidFill>
                <a:schemeClr val="accent6"/>
              </a:solidFill>
              <a:sym typeface="Wingdings" panose="05000000000000000000" pitchFamily="2" charset="2"/>
            </a:endParaRPr>
          </a:p>
        </p:txBody>
      </p:sp>
      <p:sp>
        <p:nvSpPr>
          <p:cNvPr id="4" name="Rectangle 2"/>
          <p:cNvSpPr txBox="1">
            <a:spLocks noChangeArrowheads="1"/>
          </p:cNvSpPr>
          <p:nvPr/>
        </p:nvSpPr>
        <p:spPr>
          <a:xfrm>
            <a:off x="18510" y="-159005"/>
            <a:ext cx="9144000" cy="1038746"/>
          </a:xfrm>
          <a:prstGeom prst="rect">
            <a:avLst/>
          </a:prstGeom>
          <a:solidFill>
            <a:srgbClr val="92D050"/>
          </a:solidFill>
        </p:spPr>
        <p:txBody>
          <a:bodyPr vert="horz" wrap="square" lIns="68580" tIns="34290" rIns="68580" bIns="3429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fr-FR" altLang="fr-FR" sz="2100" b="1" i="0" u="none" strike="noStrike" kern="1200" cap="none" spc="0" normalizeH="0" baseline="0" noProof="0" dirty="0">
                <a:ln>
                  <a:noFill/>
                </a:ln>
                <a:solidFill>
                  <a:schemeClr val="bg1"/>
                </a:solidFill>
                <a:effectLst/>
                <a:uLnTx/>
                <a:uFillTx/>
                <a:latin typeface="Calibri"/>
                <a:ea typeface="+mj-ea"/>
                <a:cs typeface="+mj-cs"/>
              </a:rPr>
              <a:t>Registres et Base commune Francim</a:t>
            </a:r>
            <a:br>
              <a:rPr kumimoji="0" lang="fr-FR" altLang="fr-FR" sz="2100" b="1" i="0" u="none" strike="noStrike" kern="1200" cap="none" spc="0" normalizeH="0" baseline="0" noProof="0" dirty="0">
                <a:ln>
                  <a:noFill/>
                </a:ln>
                <a:solidFill>
                  <a:prstClr val="black"/>
                </a:solidFill>
                <a:effectLst/>
                <a:uLnTx/>
                <a:uFillTx/>
                <a:latin typeface="Calibri"/>
                <a:ea typeface="+mj-ea"/>
                <a:cs typeface="+mj-cs"/>
              </a:rPr>
            </a:br>
            <a:r>
              <a:rPr kumimoji="0" lang="fr-FR" altLang="fr-FR" sz="2400" b="1" i="0" u="none" strike="noStrike" kern="1200" cap="none" spc="0" normalizeH="0" baseline="0" noProof="0" dirty="0">
                <a:ln>
                  <a:noFill/>
                </a:ln>
                <a:solidFill>
                  <a:prstClr val="black"/>
                </a:solidFill>
                <a:effectLst/>
                <a:uLnTx/>
                <a:uFillTx/>
                <a:latin typeface="Calibri"/>
                <a:ea typeface="+mj-ea"/>
                <a:cs typeface="+mj-cs"/>
              </a:rPr>
              <a:t>          </a:t>
            </a:r>
            <a:r>
              <a:rPr kumimoji="0" lang="fr-FR" altLang="fr-FR" sz="1800" b="1" i="0" u="none" strike="noStrike" kern="1200" cap="none" spc="0" normalizeH="0" baseline="0" noProof="0" dirty="0">
                <a:ln>
                  <a:noFill/>
                </a:ln>
                <a:solidFill>
                  <a:srgbClr val="0070C0"/>
                </a:solidFill>
                <a:effectLst/>
                <a:uLnTx/>
                <a:uFillTx/>
                <a:latin typeface="Calibri"/>
                <a:ea typeface="+mj-ea"/>
                <a:cs typeface="+mj-cs"/>
              </a:rPr>
              <a:t>Des outils à disposition de la veille sanitaire et de la recherche </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fr-FR" altLang="fr-FR" sz="1800" b="1" i="0" u="none" strike="noStrike" kern="1200" cap="none" spc="0" normalizeH="0" baseline="0" noProof="0" dirty="0">
                <a:ln>
                  <a:noFill/>
                </a:ln>
                <a:solidFill>
                  <a:srgbClr val="0070C0"/>
                </a:solidFill>
                <a:effectLst/>
                <a:uLnTx/>
                <a:uFillTx/>
                <a:latin typeface="Calibri"/>
                <a:ea typeface="+mj-ea"/>
                <a:cs typeface="+mj-cs"/>
              </a:rPr>
              <a:t>à l’échelle nationale et internationale</a:t>
            </a:r>
          </a:p>
        </p:txBody>
      </p:sp>
      <p:sp>
        <p:nvSpPr>
          <p:cNvPr id="3" name="ZoneTexte 2">
            <a:extLst>
              <a:ext uri="{FF2B5EF4-FFF2-40B4-BE49-F238E27FC236}">
                <a16:creationId xmlns:a16="http://schemas.microsoft.com/office/drawing/2014/main" id="{2BB4820C-427F-6384-EB92-962FCD3C8EEC}"/>
              </a:ext>
            </a:extLst>
          </p:cNvPr>
          <p:cNvSpPr txBox="1"/>
          <p:nvPr/>
        </p:nvSpPr>
        <p:spPr>
          <a:xfrm>
            <a:off x="189021" y="3782217"/>
            <a:ext cx="8424936" cy="907941"/>
          </a:xfrm>
          <a:prstGeom prst="rect">
            <a:avLst/>
          </a:prstGeom>
          <a:noFill/>
          <a:ln>
            <a:solidFill>
              <a:schemeClr val="tx2"/>
            </a:solidFill>
          </a:ln>
        </p:spPr>
        <p:txBody>
          <a:bodyPr wrap="square" rtlCol="0">
            <a:spAutoFit/>
          </a:bodyPr>
          <a:lstStyle/>
          <a:p>
            <a:pPr marL="214313" lvl="1" indent="-214313" algn="ctr" defTabSz="685800">
              <a:spcAft>
                <a:spcPts val="600"/>
              </a:spcAft>
              <a:buFont typeface="Arial" panose="020B0604020202020204" pitchFamily="34" charset="0"/>
              <a:buChar char="•"/>
              <a:defRPr/>
            </a:pPr>
            <a:r>
              <a:rPr lang="fr-FR" sz="1600" b="1" dirty="0">
                <a:solidFill>
                  <a:srgbClr val="0070C0"/>
                </a:solidFill>
                <a:latin typeface="Corbel" panose="020B0503020204020204" pitchFamily="34" charset="0"/>
              </a:rPr>
              <a:t>Un outil de recherche en population générale et un outil d’aide à la décision</a:t>
            </a:r>
          </a:p>
          <a:p>
            <a:pPr marL="214313" marR="0" lvl="1" indent="-214313" algn="ctr"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600" b="1" i="0" u="none" strike="noStrike" kern="1200" cap="none" spc="0" normalizeH="0" baseline="0" noProof="0" dirty="0">
                <a:ln>
                  <a:noFill/>
                </a:ln>
                <a:solidFill>
                  <a:srgbClr val="0070C0"/>
                </a:solidFill>
                <a:effectLst/>
                <a:uLnTx/>
                <a:uFillTx/>
                <a:latin typeface="Corbel" panose="020B0503020204020204" pitchFamily="34" charset="0"/>
              </a:rPr>
              <a:t>Rôle unique des registres de population au niveau mondial dans la planification et l’évaluation des programmes de lutte contre le cancer</a:t>
            </a:r>
          </a:p>
        </p:txBody>
      </p:sp>
    </p:spTree>
    <p:extLst>
      <p:ext uri="{BB962C8B-B14F-4D97-AF65-F5344CB8AC3E}">
        <p14:creationId xmlns:p14="http://schemas.microsoft.com/office/powerpoint/2010/main" val="3735352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body" idx="1"/>
          </p:nvPr>
        </p:nvSpPr>
        <p:spPr>
          <a:xfrm>
            <a:off x="0" y="897622"/>
            <a:ext cx="4463988" cy="3863546"/>
          </a:xfrm>
        </p:spPr>
        <p:txBody>
          <a:bodyPr>
            <a:noAutofit/>
          </a:bodyPr>
          <a:lstStyle/>
          <a:p>
            <a:pPr lvl="1">
              <a:spcBef>
                <a:spcPts val="0"/>
              </a:spcBef>
            </a:pPr>
            <a:endParaRPr lang="fr-FR" altLang="fr-FR" sz="1350" dirty="0"/>
          </a:p>
          <a:p>
            <a:pPr lvl="1">
              <a:spcBef>
                <a:spcPts val="0"/>
              </a:spcBef>
            </a:pPr>
            <a:endParaRPr lang="fr-FR" altLang="fr-FR" sz="1350" dirty="0"/>
          </a:p>
          <a:p>
            <a:pPr>
              <a:spcBef>
                <a:spcPts val="0"/>
              </a:spcBef>
            </a:pPr>
            <a:endParaRPr lang="fr-FR" altLang="fr-FR" sz="1725" b="1" dirty="0">
              <a:solidFill>
                <a:srgbClr val="0070C0"/>
              </a:solidFill>
              <a:latin typeface="+mj-lt"/>
              <a:cs typeface="Arial" panose="020B0604020202020204" pitchFamily="34" charset="0"/>
            </a:endParaRPr>
          </a:p>
          <a:p>
            <a:pPr>
              <a:spcBef>
                <a:spcPts val="0"/>
              </a:spcBef>
            </a:pPr>
            <a:endParaRPr lang="fr-FR" altLang="fr-FR" sz="1500" dirty="0"/>
          </a:p>
          <a:p>
            <a:pPr>
              <a:spcBef>
                <a:spcPts val="0"/>
              </a:spcBef>
            </a:pPr>
            <a:endParaRPr lang="fr-FR" altLang="fr-FR" sz="1500" dirty="0"/>
          </a:p>
        </p:txBody>
      </p:sp>
      <p:sp>
        <p:nvSpPr>
          <p:cNvPr id="4" name="Rectangle 2"/>
          <p:cNvSpPr txBox="1">
            <a:spLocks noChangeArrowheads="1"/>
          </p:cNvSpPr>
          <p:nvPr/>
        </p:nvSpPr>
        <p:spPr>
          <a:xfrm>
            <a:off x="0" y="-43620"/>
            <a:ext cx="9144000" cy="438582"/>
          </a:xfrm>
          <a:prstGeom prst="rect">
            <a:avLst/>
          </a:prstGeom>
          <a:solidFill>
            <a:srgbClr val="92D050"/>
          </a:solidFill>
        </p:spPr>
        <p:txBody>
          <a:bodyPr vert="horz" wrap="square" lIns="68580" tIns="34290" rIns="68580" bIns="3429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685800"/>
            <a:r>
              <a:rPr lang="fr-FR" altLang="fr-FR" sz="2400" b="1" dirty="0">
                <a:solidFill>
                  <a:schemeClr val="bg1"/>
                </a:solidFill>
                <a:latin typeface="Calibri"/>
              </a:rPr>
              <a:t>Perspectives</a:t>
            </a:r>
            <a:endParaRPr lang="fr-FR" altLang="fr-FR" sz="2100" b="1" dirty="0">
              <a:solidFill>
                <a:schemeClr val="bg1"/>
              </a:solidFill>
              <a:latin typeface="Calibri"/>
            </a:endParaRPr>
          </a:p>
        </p:txBody>
      </p:sp>
      <p:sp>
        <p:nvSpPr>
          <p:cNvPr id="5" name="Rectangle 2"/>
          <p:cNvSpPr txBox="1">
            <a:spLocks noChangeArrowheads="1"/>
          </p:cNvSpPr>
          <p:nvPr/>
        </p:nvSpPr>
        <p:spPr>
          <a:xfrm>
            <a:off x="97891" y="394962"/>
            <a:ext cx="9046109" cy="455443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31837">
              <a:spcBef>
                <a:spcPts val="0"/>
              </a:spcBef>
              <a:buNone/>
              <a:defRPr/>
            </a:pPr>
            <a:r>
              <a:rPr lang="fr-FR" altLang="fr-FR" sz="1600" b="1" dirty="0">
                <a:solidFill>
                  <a:srgbClr val="0070C0"/>
                </a:solidFill>
                <a:sym typeface="Wingdings" panose="05000000000000000000" pitchFamily="2" charset="2"/>
              </a:rPr>
              <a:t> Promulgation 30/06/2025 de la Loi créant un Registre national des cancers piloté par </a:t>
            </a:r>
            <a:r>
              <a:rPr lang="fr-FR" altLang="fr-FR" sz="1600" b="1" dirty="0" err="1">
                <a:solidFill>
                  <a:srgbClr val="0070C0"/>
                </a:solidFill>
                <a:sym typeface="Wingdings" panose="05000000000000000000" pitchFamily="2" charset="2"/>
              </a:rPr>
              <a:t>l’INCa</a:t>
            </a:r>
            <a:r>
              <a:rPr lang="fr-FR" altLang="fr-FR" sz="1600" b="1" dirty="0">
                <a:solidFill>
                  <a:srgbClr val="0070C0"/>
                </a:solidFill>
                <a:sym typeface="Wingdings" panose="05000000000000000000" pitchFamily="2" charset="2"/>
              </a:rPr>
              <a:t> (</a:t>
            </a:r>
            <a:r>
              <a:rPr lang="fr-FR" sz="1600" dirty="0">
                <a:latin typeface="Calibri" panose="020F0502020204030204" pitchFamily="34" charset="0"/>
                <a:cs typeface="Calibri" panose="020F0502020204030204" pitchFamily="34" charset="0"/>
              </a:rPr>
              <a:t>Décret d’application en attente)</a:t>
            </a:r>
          </a:p>
          <a:p>
            <a:pPr marL="253913" lvl="1">
              <a:spcBef>
                <a:spcPts val="0"/>
              </a:spcBef>
              <a:buFont typeface="Arial" panose="020B0604020202020204" pitchFamily="34" charset="0"/>
              <a:buChar char="•"/>
              <a:defRPr/>
            </a:pPr>
            <a:r>
              <a:rPr lang="fr-FR" altLang="fr-FR" sz="1600" b="1" dirty="0">
                <a:solidFill>
                  <a:srgbClr val="0070C0"/>
                </a:solidFill>
                <a:latin typeface="+mj-lt"/>
                <a:cs typeface="Arial" panose="020B0604020202020204" pitchFamily="34" charset="0"/>
              </a:rPr>
              <a:t>Données des registres de population de Francim intégrées à l’EDS du Registre national </a:t>
            </a:r>
          </a:p>
          <a:p>
            <a:pPr marL="253913" lvl="1">
              <a:spcBef>
                <a:spcPts val="0"/>
              </a:spcBef>
              <a:buFont typeface="Arial" panose="020B0604020202020204" pitchFamily="34" charset="0"/>
              <a:buChar char="•"/>
              <a:defRPr/>
            </a:pPr>
            <a:r>
              <a:rPr lang="fr-FR" altLang="fr-FR" sz="1600" b="1" dirty="0">
                <a:solidFill>
                  <a:srgbClr val="0070C0"/>
                </a:solidFill>
                <a:latin typeface="+mj-lt"/>
                <a:cs typeface="Arial" panose="020B0604020202020204" pitchFamily="34" charset="0"/>
              </a:rPr>
              <a:t>Création d’un système d’information commun à tous les registres Francim (</a:t>
            </a:r>
            <a:r>
              <a:rPr lang="fr-FR" altLang="fr-FR" sz="1600" b="1" dirty="0" err="1">
                <a:solidFill>
                  <a:srgbClr val="0070C0"/>
                </a:solidFill>
                <a:latin typeface="+mj-lt"/>
                <a:cs typeface="Arial" panose="020B0604020202020204" pitchFamily="34" charset="0"/>
              </a:rPr>
              <a:t>INCa</a:t>
            </a:r>
            <a:r>
              <a:rPr lang="fr-FR" altLang="fr-FR" sz="1600" b="1" dirty="0">
                <a:solidFill>
                  <a:srgbClr val="0070C0"/>
                </a:solidFill>
                <a:latin typeface="+mj-lt"/>
                <a:cs typeface="Arial" panose="020B0604020202020204" pitchFamily="34" charset="0"/>
              </a:rPr>
              <a:t>)</a:t>
            </a:r>
          </a:p>
          <a:p>
            <a:pPr marL="253913" lvl="1">
              <a:spcBef>
                <a:spcPts val="0"/>
              </a:spcBef>
              <a:buFont typeface="Arial" panose="020B0604020202020204" pitchFamily="34" charset="0"/>
              <a:buChar char="•"/>
              <a:defRPr/>
            </a:pPr>
            <a:r>
              <a:rPr lang="fr-FR" altLang="fr-FR" sz="1600" b="1" dirty="0">
                <a:solidFill>
                  <a:srgbClr val="0070C0"/>
                </a:solidFill>
                <a:latin typeface="+mj-lt"/>
                <a:cs typeface="Arial" panose="020B0604020202020204" pitchFamily="34" charset="0"/>
              </a:rPr>
              <a:t>Hébergement sécurisé des SI des registres (</a:t>
            </a:r>
            <a:r>
              <a:rPr lang="fr-FR" altLang="fr-FR" sz="1600" b="1" dirty="0" err="1">
                <a:solidFill>
                  <a:srgbClr val="0070C0"/>
                </a:solidFill>
                <a:latin typeface="+mj-lt"/>
                <a:cs typeface="Arial" panose="020B0604020202020204" pitchFamily="34" charset="0"/>
              </a:rPr>
              <a:t>INCa</a:t>
            </a:r>
            <a:r>
              <a:rPr lang="fr-FR" altLang="fr-FR" sz="1600" b="1" dirty="0">
                <a:solidFill>
                  <a:srgbClr val="0070C0"/>
                </a:solidFill>
                <a:latin typeface="+mj-lt"/>
                <a:cs typeface="Arial" panose="020B0604020202020204" pitchFamily="34" charset="0"/>
              </a:rPr>
              <a:t>)</a:t>
            </a:r>
          </a:p>
          <a:p>
            <a:pPr marL="253913" lvl="1">
              <a:spcBef>
                <a:spcPts val="0"/>
              </a:spcBef>
              <a:buFont typeface="Arial" panose="020B0604020202020204" pitchFamily="34" charset="0"/>
              <a:buChar char="•"/>
              <a:defRPr/>
            </a:pPr>
            <a:r>
              <a:rPr lang="fr-FR" sz="1600" b="1" dirty="0">
                <a:solidFill>
                  <a:srgbClr val="0070C0"/>
                </a:solidFill>
                <a:latin typeface="+mj-lt"/>
                <a:cs typeface="Arial" panose="020B0604020202020204" pitchFamily="34" charset="0"/>
              </a:rPr>
              <a:t>Création d’un cadre juridique plus adapté au travail de routine efficient des registres</a:t>
            </a:r>
          </a:p>
          <a:p>
            <a:pPr marL="253913" lvl="1">
              <a:spcBef>
                <a:spcPts val="0"/>
              </a:spcBef>
              <a:buFont typeface="Arial" panose="020B0604020202020204" pitchFamily="34" charset="0"/>
              <a:buChar char="•"/>
              <a:defRPr/>
            </a:pPr>
            <a:endParaRPr lang="fr-FR" sz="1600" b="1" dirty="0">
              <a:solidFill>
                <a:srgbClr val="0070C0"/>
              </a:solidFill>
              <a:latin typeface="+mj-lt"/>
              <a:cs typeface="Arial" panose="020B0604020202020204" pitchFamily="34" charset="0"/>
            </a:endParaRPr>
          </a:p>
          <a:p>
            <a:pPr marL="285750" lvl="1">
              <a:spcBef>
                <a:spcPts val="0"/>
              </a:spcBef>
              <a:buFont typeface="Wingdings" panose="05000000000000000000" pitchFamily="2" charset="2"/>
              <a:buChar char="è"/>
              <a:defRPr/>
            </a:pPr>
            <a:r>
              <a:rPr lang="fr-FR" sz="1600" b="1">
                <a:solidFill>
                  <a:srgbClr val="0070C0"/>
                </a:solidFill>
                <a:latin typeface="+mj-lt"/>
                <a:cs typeface="Arial" panose="020B0604020202020204" pitchFamily="34" charset="0"/>
                <a:sym typeface="Wingdings" panose="05000000000000000000" pitchFamily="2" charset="2"/>
              </a:rPr>
              <a:t>Participation </a:t>
            </a:r>
            <a:r>
              <a:rPr lang="fr-FR" sz="1600" b="1" dirty="0">
                <a:solidFill>
                  <a:srgbClr val="0070C0"/>
                </a:solidFill>
                <a:latin typeface="+mj-lt"/>
                <a:cs typeface="Arial" panose="020B0604020202020204" pitchFamily="34" charset="0"/>
                <a:sym typeface="Wingdings" panose="05000000000000000000" pitchFamily="2" charset="2"/>
              </a:rPr>
              <a:t>active au registre national : données </a:t>
            </a:r>
            <a:r>
              <a:rPr lang="fr-FR" sz="1600" b="1">
                <a:solidFill>
                  <a:srgbClr val="0070C0"/>
                </a:solidFill>
                <a:latin typeface="+mj-lt"/>
                <a:cs typeface="Arial" panose="020B0604020202020204" pitchFamily="34" charset="0"/>
                <a:sym typeface="Wingdings" panose="05000000000000000000" pitchFamily="2" charset="2"/>
              </a:rPr>
              <a:t>et expertise</a:t>
            </a:r>
          </a:p>
          <a:p>
            <a:pPr marL="285750" lvl="1">
              <a:spcBef>
                <a:spcPts val="0"/>
              </a:spcBef>
              <a:buFont typeface="Wingdings" panose="05000000000000000000" pitchFamily="2" charset="2"/>
              <a:buChar char="è"/>
              <a:defRPr/>
            </a:pPr>
            <a:endParaRPr lang="fr-FR" sz="1600" b="1" dirty="0">
              <a:solidFill>
                <a:srgbClr val="0070C0"/>
              </a:solidFill>
              <a:latin typeface="+mj-lt"/>
              <a:cs typeface="Arial" panose="020B0604020202020204" pitchFamily="34" charset="0"/>
            </a:endParaRPr>
          </a:p>
          <a:p>
            <a:pPr marL="0" lvl="1" indent="0">
              <a:spcBef>
                <a:spcPts val="0"/>
              </a:spcBef>
              <a:buNone/>
              <a:defRPr/>
            </a:pPr>
            <a:r>
              <a:rPr lang="fr-FR" altLang="fr-FR" sz="1600" b="1" dirty="0">
                <a:solidFill>
                  <a:srgbClr val="0070C0"/>
                </a:solidFill>
                <a:latin typeface="+mj-lt"/>
                <a:cs typeface="Arial" panose="020B0604020202020204" pitchFamily="34" charset="0"/>
                <a:sym typeface="Wingdings" panose="05000000000000000000" pitchFamily="2" charset="2"/>
              </a:rPr>
              <a:t> </a:t>
            </a:r>
            <a:r>
              <a:rPr lang="fr-FR" altLang="fr-FR" sz="1600" b="1" dirty="0">
                <a:solidFill>
                  <a:srgbClr val="0070C0"/>
                </a:solidFill>
                <a:latin typeface="+mj-lt"/>
                <a:cs typeface="Arial" panose="020B0604020202020204" pitchFamily="34" charset="0"/>
              </a:rPr>
              <a:t>Poursuite de la recherche par les registres et/ou à partir des données de registres de population++</a:t>
            </a:r>
            <a:r>
              <a:rPr lang="fr-FR" altLang="fr-FR" sz="1600" b="1" dirty="0">
                <a:solidFill>
                  <a:srgbClr val="0070C0"/>
                </a:solidFill>
              </a:rPr>
              <a:t> </a:t>
            </a:r>
          </a:p>
          <a:p>
            <a:pPr marL="253913" lvl="1">
              <a:spcBef>
                <a:spcPts val="0"/>
              </a:spcBef>
              <a:buFont typeface="Arial" panose="020B0604020202020204" pitchFamily="34" charset="0"/>
              <a:buChar char="•"/>
              <a:defRPr/>
            </a:pPr>
            <a:r>
              <a:rPr lang="fr-FR" altLang="fr-FR" sz="1600" b="1" dirty="0">
                <a:solidFill>
                  <a:srgbClr val="0070C0"/>
                </a:solidFill>
              </a:rPr>
              <a:t>Utiliser les données déjà disponibles+++ </a:t>
            </a:r>
            <a:r>
              <a:rPr lang="fr-FR" sz="1600" b="1" dirty="0">
                <a:solidFill>
                  <a:srgbClr val="0070C0"/>
                </a:solidFill>
                <a:latin typeface="+mj-lt"/>
                <a:cs typeface="Arial" panose="020B0604020202020204" pitchFamily="34" charset="0"/>
              </a:rPr>
              <a:t>Meilleure utilisation du SNDS et permettre d’enregistrer davantage en routine certains facteurs pronostics non disponibles dans les bases SNDS</a:t>
            </a:r>
          </a:p>
          <a:p>
            <a:pPr marL="253913" lvl="1">
              <a:spcBef>
                <a:spcPts val="0"/>
              </a:spcBef>
              <a:buFont typeface="Arial" panose="020B0604020202020204" pitchFamily="34" charset="0"/>
              <a:buChar char="•"/>
              <a:defRPr/>
            </a:pPr>
            <a:r>
              <a:rPr lang="fr-FR" altLang="fr-FR" sz="1600" b="1" dirty="0">
                <a:solidFill>
                  <a:srgbClr val="0070C0"/>
                </a:solidFill>
              </a:rPr>
              <a:t>Et au-delà échanger entre cliniciens, associations de patients, registres de cancers et institutions pour répondre aux besoins de la population</a:t>
            </a:r>
            <a:endParaRPr lang="fr-FR" sz="1600" b="1" dirty="0">
              <a:solidFill>
                <a:srgbClr val="0070C0"/>
              </a:solidFill>
              <a:latin typeface="+mj-lt"/>
              <a:cs typeface="Arial" panose="020B0604020202020204" pitchFamily="34" charset="0"/>
            </a:endParaRPr>
          </a:p>
          <a:p>
            <a:pPr marL="253913" lvl="1">
              <a:spcBef>
                <a:spcPts val="0"/>
              </a:spcBef>
              <a:buFont typeface="Arial" panose="020B0604020202020204" pitchFamily="34" charset="0"/>
              <a:buChar char="•"/>
              <a:defRPr/>
            </a:pPr>
            <a:endParaRPr lang="fr-FR" altLang="fr-FR" sz="1600" b="1" dirty="0">
              <a:solidFill>
                <a:srgbClr val="0070C0"/>
              </a:solidFill>
              <a:latin typeface="+mj-lt"/>
              <a:cs typeface="Arial" panose="020B0604020202020204" pitchFamily="34" charset="0"/>
            </a:endParaRPr>
          </a:p>
          <a:p>
            <a:pPr>
              <a:spcBef>
                <a:spcPts val="0"/>
              </a:spcBef>
            </a:pPr>
            <a:endParaRPr lang="fr-FR" altLang="fr-FR" sz="1600" b="1" dirty="0">
              <a:solidFill>
                <a:srgbClr val="0070C0"/>
              </a:solidFill>
              <a:latin typeface="+mj-lt"/>
              <a:cs typeface="Arial" panose="020B0604020202020204" pitchFamily="34" charset="0"/>
            </a:endParaRPr>
          </a:p>
          <a:p>
            <a:pPr marL="253913" lvl="1">
              <a:lnSpc>
                <a:spcPct val="120000"/>
              </a:lnSpc>
              <a:spcBef>
                <a:spcPts val="0"/>
              </a:spcBef>
              <a:buFont typeface="Arial" panose="020B0604020202020204" pitchFamily="34" charset="0"/>
              <a:buChar char="•"/>
              <a:defRPr/>
            </a:pPr>
            <a:endParaRPr lang="fr-FR" altLang="fr-FR" sz="1725" b="1" dirty="0">
              <a:solidFill>
                <a:srgbClr val="0070C0"/>
              </a:solidFill>
              <a:latin typeface="+mj-lt"/>
              <a:cs typeface="Arial" panose="020B0604020202020204" pitchFamily="34" charset="0"/>
            </a:endParaRPr>
          </a:p>
          <a:p>
            <a:pPr marL="0" indent="0" defTabSz="685800">
              <a:spcBef>
                <a:spcPts val="0"/>
              </a:spcBef>
              <a:buNone/>
            </a:pPr>
            <a:r>
              <a:rPr lang="fr-FR" altLang="fr-FR" sz="2000" b="1" dirty="0">
                <a:solidFill>
                  <a:srgbClr val="0070C0"/>
                </a:solidFill>
                <a:latin typeface="Calibri"/>
              </a:rPr>
              <a:t> </a:t>
            </a:r>
            <a:endParaRPr lang="fr-FR" altLang="fr-FR" sz="1500" dirty="0">
              <a:solidFill>
                <a:prstClr val="black"/>
              </a:solidFill>
              <a:latin typeface="Calibri"/>
            </a:endParaRPr>
          </a:p>
        </p:txBody>
      </p:sp>
    </p:spTree>
    <p:extLst>
      <p:ext uri="{BB962C8B-B14F-4D97-AF65-F5344CB8AC3E}">
        <p14:creationId xmlns:p14="http://schemas.microsoft.com/office/powerpoint/2010/main" val="2396757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title" idx="4294967295"/>
          </p:nvPr>
        </p:nvSpPr>
        <p:spPr>
          <a:xfrm>
            <a:off x="1573451" y="982692"/>
            <a:ext cx="6587036" cy="1315665"/>
          </a:xfrm>
        </p:spPr>
        <p:txBody>
          <a:bodyPr anchor="t">
            <a:noAutofit/>
          </a:bodyPr>
          <a:lstStyle/>
          <a:p>
            <a:pPr algn="l">
              <a:defRPr/>
            </a:pPr>
            <a:r>
              <a:rPr lang="fr-FR" sz="3600" b="1" dirty="0">
                <a:solidFill>
                  <a:srgbClr val="0033CC"/>
                </a:solidFill>
                <a:cs typeface="Arial" charset="0"/>
              </a:rPr>
              <a:t> MERCI DE VOTRE ATTENTION </a:t>
            </a:r>
          </a:p>
        </p:txBody>
      </p:sp>
      <p:sp>
        <p:nvSpPr>
          <p:cNvPr id="10" name="Rectangle 9"/>
          <p:cNvSpPr/>
          <p:nvPr/>
        </p:nvSpPr>
        <p:spPr>
          <a:xfrm>
            <a:off x="54268" y="2746789"/>
            <a:ext cx="9054498" cy="2241639"/>
          </a:xfrm>
          <a:prstGeom prst="rect">
            <a:avLst/>
          </a:prstGeom>
          <a:solidFill>
            <a:schemeClr val="accent6">
              <a:lumMod val="20000"/>
              <a:lumOff val="80000"/>
            </a:schemeClr>
          </a:solidFill>
        </p:spPr>
        <p:txBody>
          <a:bodyPr wrap="square">
            <a:spAutoFit/>
          </a:bodyPr>
          <a:lstStyle/>
          <a:p>
            <a:pPr marL="257175" marR="0" lvl="0" indent="-257175"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500" b="0" i="0" u="none" strike="noStrike" kern="1200" cap="none" spc="0" normalizeH="0" baseline="0" noProof="0" dirty="0">
                <a:ln>
                  <a:noFill/>
                </a:ln>
                <a:solidFill>
                  <a:prstClr val="black"/>
                </a:solidFill>
                <a:effectLst/>
                <a:uLnTx/>
                <a:uFillTx/>
                <a:latin typeface="Calibri" panose="020F0502020204030204"/>
                <a:ea typeface="+mn-ea"/>
                <a:cs typeface="+mn-cs"/>
              </a:rPr>
              <a:t>Description du </a:t>
            </a:r>
            <a:r>
              <a:rPr kumimoji="0" lang="fr-FR" sz="1500" b="1" i="0" u="none" strike="noStrike" kern="1200" cap="none" spc="0" normalizeH="0" baseline="0" noProof="0" dirty="0">
                <a:ln>
                  <a:noFill/>
                </a:ln>
                <a:solidFill>
                  <a:prstClr val="black"/>
                </a:solidFill>
                <a:effectLst/>
                <a:uLnTx/>
                <a:uFillTx/>
                <a:latin typeface="Calibri" panose="020F0502020204030204"/>
                <a:ea typeface="+mn-ea"/>
                <a:cs typeface="+mn-cs"/>
              </a:rPr>
              <a:t>fonctionnement d’un registre </a:t>
            </a:r>
            <a:r>
              <a:rPr kumimoji="0" lang="fr-FR" sz="1500" b="0" i="0" u="none" strike="noStrike" kern="1200" cap="none" spc="0" normalizeH="0" baseline="0" noProof="0" dirty="0">
                <a:ln>
                  <a:noFill/>
                </a:ln>
                <a:solidFill>
                  <a:prstClr val="black"/>
                </a:solidFill>
                <a:effectLst/>
                <a:uLnTx/>
                <a:uFillTx/>
                <a:latin typeface="Calibri" panose="020F0502020204030204"/>
                <a:ea typeface="+mn-ea"/>
                <a:cs typeface="+mn-cs"/>
              </a:rPr>
              <a:t>(motion design):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5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 </a:t>
            </a:r>
            <a:r>
              <a:rPr kumimoji="0" lang="fr-FR" sz="15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https://www.registre-cancers-44-85.fr/qui-sommes-nous/fonctionnement/</a:t>
            </a:r>
            <a:endParaRPr kumimoji="0" lang="fr-FR" sz="15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5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https://www.linkedin.com/company/registre-des-cancers-de-loire-atlantique-et-vend%C3%A9e/posts/?feedView=videos</a:t>
            </a:r>
          </a:p>
          <a:p>
            <a:pPr marL="257175" marR="0" lvl="0" indent="-257175" algn="l" defTabSz="457200" rtl="0" eaLnBrk="1" fontAlgn="auto" latinLnBrk="0" hangingPunct="1">
              <a:lnSpc>
                <a:spcPct val="100000"/>
              </a:lnSpc>
              <a:spcBef>
                <a:spcPts val="450"/>
              </a:spcBef>
              <a:spcAft>
                <a:spcPts val="0"/>
              </a:spcAft>
              <a:buClrTx/>
              <a:buSzTx/>
              <a:buFont typeface="Arial" panose="020B0604020202020204" pitchFamily="34" charset="0"/>
              <a:buChar char="•"/>
              <a:tabLst/>
              <a:defRPr/>
            </a:pPr>
            <a:r>
              <a:rPr kumimoji="0" lang="fr-FR" sz="1500" b="1" i="0" u="none" strike="noStrike" kern="1200" cap="none" spc="0" normalizeH="0" baseline="0" noProof="0" dirty="0">
                <a:ln>
                  <a:noFill/>
                </a:ln>
                <a:solidFill>
                  <a:prstClr val="black"/>
                </a:solidFill>
                <a:effectLst/>
                <a:uLnTx/>
                <a:uFillTx/>
                <a:latin typeface="Calibri" panose="020F0502020204030204"/>
                <a:ea typeface="+mn-ea"/>
                <a:cs typeface="+mn-cs"/>
              </a:rPr>
              <a:t>Réseau</a:t>
            </a:r>
            <a:r>
              <a:rPr kumimoji="0" lang="fr-FR" sz="1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1500" b="1" i="0" u="none" strike="noStrike" kern="1200" cap="none" spc="0" normalizeH="0" baseline="0" noProof="0" dirty="0" err="1">
                <a:ln>
                  <a:noFill/>
                </a:ln>
                <a:solidFill>
                  <a:prstClr val="black"/>
                </a:solidFill>
                <a:effectLst/>
                <a:uLnTx/>
                <a:uFillTx/>
                <a:latin typeface="Calibri" panose="020F0502020204030204"/>
                <a:ea typeface="+mn-ea"/>
                <a:cs typeface="+mn-cs"/>
              </a:rPr>
              <a:t>Francim</a:t>
            </a:r>
            <a:r>
              <a:rPr kumimoji="0" lang="fr-FR" sz="1500" b="0" i="0" u="none" strike="noStrike" kern="1200" cap="none" spc="0" normalizeH="0" baseline="0" noProof="0" dirty="0">
                <a:ln>
                  <a:noFill/>
                </a:ln>
                <a:solidFill>
                  <a:prstClr val="black"/>
                </a:solidFill>
                <a:effectLst/>
                <a:uLnTx/>
                <a:uFillTx/>
                <a:latin typeface="Calibri" panose="020F0502020204030204"/>
                <a:ea typeface="+mn-ea"/>
                <a:cs typeface="+mn-cs"/>
              </a:rPr>
              <a:t> : </a:t>
            </a:r>
            <a:r>
              <a:rPr kumimoji="0" lang="fr-FR" sz="1500" b="0" i="0" u="none" strike="noStrike" kern="1200" cap="none" spc="0" normalizeH="0" baseline="0" noProof="0" dirty="0">
                <a:ln>
                  <a:noFill/>
                </a:ln>
                <a:solidFill>
                  <a:srgbClr val="0000FF"/>
                </a:solidFill>
                <a:effectLst/>
                <a:uLnTx/>
                <a:uFillTx/>
                <a:latin typeface="Calibri" panose="020F0502020204030204"/>
                <a:ea typeface="+mn-ea"/>
                <a:cs typeface="+mn-cs"/>
              </a:rPr>
              <a:t>https://www.francim-reseau.org/</a:t>
            </a:r>
          </a:p>
          <a:p>
            <a:pPr marL="257175" marR="0" lvl="0" indent="-257175" algn="l" defTabSz="457200" rtl="0" eaLnBrk="1" fontAlgn="auto" latinLnBrk="0" hangingPunct="1">
              <a:lnSpc>
                <a:spcPct val="100000"/>
              </a:lnSpc>
              <a:spcBef>
                <a:spcPts val="450"/>
              </a:spcBef>
              <a:spcAft>
                <a:spcPts val="0"/>
              </a:spcAft>
              <a:buClrTx/>
              <a:buSzTx/>
              <a:buFont typeface="Arial" panose="020B0604020202020204" pitchFamily="34" charset="0"/>
              <a:buChar char="•"/>
              <a:tabLst/>
              <a:defRPr/>
            </a:pPr>
            <a:r>
              <a:rPr kumimoji="0" lang="fr-FR" sz="1500" b="1" i="0" u="none" strike="noStrike" kern="1200" cap="none" spc="0" normalizeH="0" baseline="0" noProof="0" dirty="0">
                <a:ln>
                  <a:noFill/>
                </a:ln>
                <a:solidFill>
                  <a:prstClr val="black"/>
                </a:solidFill>
                <a:effectLst/>
                <a:uLnTx/>
                <a:uFillTx/>
                <a:latin typeface="Calibri" panose="020F0502020204030204"/>
                <a:ea typeface="+mn-ea"/>
                <a:cs typeface="+mn-cs"/>
              </a:rPr>
              <a:t>Registre national des cancers de l’Enfant </a:t>
            </a:r>
            <a:r>
              <a:rPr kumimoji="0" lang="fr-FR" sz="1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1500" b="0" i="0" u="none" strike="noStrike" kern="1200" cap="none" spc="0" normalizeH="0" baseline="0" noProof="0" dirty="0">
                <a:ln>
                  <a:noFill/>
                </a:ln>
                <a:solidFill>
                  <a:srgbClr val="0000FF"/>
                </a:solidFill>
                <a:effectLst/>
                <a:uLnTx/>
                <a:uFillTx/>
                <a:latin typeface="Calibri" panose="020F0502020204030204"/>
                <a:ea typeface="+mn-ea"/>
                <a:cs typeface="+mn-cs"/>
              </a:rPr>
              <a:t>https://rnce.inserm.fr/index.php/fr/</a:t>
            </a:r>
          </a:p>
          <a:p>
            <a:pPr marL="257175" lvl="0" indent="-257175">
              <a:spcBef>
                <a:spcPts val="450"/>
              </a:spcBef>
              <a:buFont typeface="Arial" panose="020B0604020202020204" pitchFamily="34" charset="0"/>
              <a:buChar char="•"/>
              <a:defRPr/>
            </a:pPr>
            <a:r>
              <a:rPr kumimoji="0" lang="fr-FR" sz="1500" b="1" i="0" u="none" strike="noStrike" kern="1200" cap="none" spc="0" normalizeH="0" baseline="0" noProof="0" dirty="0">
                <a:ln>
                  <a:noFill/>
                </a:ln>
                <a:solidFill>
                  <a:prstClr val="black"/>
                </a:solidFill>
                <a:effectLst/>
                <a:uLnTx/>
                <a:uFillTx/>
                <a:latin typeface="Calibri" panose="020F0502020204030204"/>
                <a:ea typeface="+mn-ea"/>
                <a:cs typeface="+mn-cs"/>
              </a:rPr>
              <a:t>Institut National du Cancer </a:t>
            </a:r>
            <a:r>
              <a:rPr kumimoji="0" lang="fr-FR" sz="15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fr-FR" sz="1500" dirty="0">
                <a:solidFill>
                  <a:srgbClr val="0000FF"/>
                </a:solidFill>
              </a:rPr>
              <a:t>https://www.cancer.fr/toute-l-information-sur-les-cancers/comprendre-les-cancers/epidemiologie-et-donnees-en-cancerologie/les-donnees-sur-les-cancers</a:t>
            </a:r>
            <a:endParaRPr kumimoji="0" lang="fr-FR" sz="1500" b="0" i="0" u="none" strike="noStrike" kern="1200" cap="none" spc="0" normalizeH="0" baseline="0" noProof="0" dirty="0">
              <a:ln>
                <a:noFill/>
              </a:ln>
              <a:solidFill>
                <a:srgbClr val="0000FF"/>
              </a:solidFill>
              <a:effectLst/>
              <a:uLnTx/>
              <a:uFillTx/>
              <a:latin typeface="Calibri" panose="020F0502020204030204"/>
              <a:ea typeface="+mn-ea"/>
              <a:cs typeface="+mn-cs"/>
            </a:endParaRPr>
          </a:p>
          <a:p>
            <a:pPr marL="257175" marR="0" lvl="0" indent="-257175" algn="l" defTabSz="457200" rtl="0" eaLnBrk="1" fontAlgn="auto" latinLnBrk="0" hangingPunct="1">
              <a:lnSpc>
                <a:spcPct val="100000"/>
              </a:lnSpc>
              <a:spcBef>
                <a:spcPts val="450"/>
              </a:spcBef>
              <a:spcAft>
                <a:spcPts val="0"/>
              </a:spcAft>
              <a:buClrTx/>
              <a:buSzTx/>
              <a:buFont typeface="Arial" panose="020B0604020202020204" pitchFamily="34" charset="0"/>
              <a:buChar char="•"/>
              <a:tabLst/>
              <a:defRPr/>
            </a:pPr>
            <a:r>
              <a:rPr kumimoji="0" lang="fr-FR" sz="1500" b="1" i="0" u="none" strike="noStrike" kern="1200" cap="none" spc="0" normalizeH="0" baseline="0" noProof="0" dirty="0">
                <a:ln>
                  <a:noFill/>
                </a:ln>
                <a:solidFill>
                  <a:prstClr val="black"/>
                </a:solidFill>
                <a:effectLst/>
                <a:uLnTx/>
                <a:uFillTx/>
                <a:latin typeface="Calibri" panose="020F0502020204030204"/>
                <a:ea typeface="+mn-ea"/>
                <a:cs typeface="+mn-cs"/>
              </a:rPr>
              <a:t>Santé publique France </a:t>
            </a:r>
            <a:r>
              <a:rPr kumimoji="0" lang="fr-FR" sz="1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1500" b="0" i="0" u="none" strike="noStrike" kern="1200" cap="none" spc="0" normalizeH="0" baseline="0" noProof="0" dirty="0">
                <a:ln>
                  <a:noFill/>
                </a:ln>
                <a:solidFill>
                  <a:srgbClr val="0000FF"/>
                </a:solidFill>
                <a:effectLst/>
                <a:uLnTx/>
                <a:uFillTx/>
                <a:latin typeface="Calibri" panose="020F0502020204030204"/>
                <a:ea typeface="+mn-ea"/>
                <a:cs typeface="+mn-cs"/>
                <a:hlinkClick r:id="rId4"/>
              </a:rPr>
              <a:t>https://www.santepubliquefrance.fr/maladies-et-traumatismes/cancers</a:t>
            </a:r>
            <a:endParaRPr kumimoji="0" lang="fr-FR" sz="1500" b="0" i="0" u="none" strike="noStrike" kern="1200" cap="none" spc="0" normalizeH="0" baseline="0" noProof="0" dirty="0">
              <a:ln>
                <a:noFill/>
              </a:ln>
              <a:solidFill>
                <a:srgbClr val="0000FF"/>
              </a:solidFill>
              <a:effectLst/>
              <a:uLnTx/>
              <a:uFillTx/>
              <a:latin typeface="Calibri" panose="020F0502020204030204"/>
              <a:ea typeface="+mn-ea"/>
              <a:cs typeface="+mn-cs"/>
            </a:endParaRPr>
          </a:p>
        </p:txBody>
      </p:sp>
      <p:pic>
        <p:nvPicPr>
          <p:cNvPr id="1032" name="Picture 9" descr="hommelisan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1329" y="2725406"/>
            <a:ext cx="639158" cy="54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EXAMIN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71250" y="3460463"/>
            <a:ext cx="446451" cy="58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51320" y="3457076"/>
            <a:ext cx="1187087" cy="764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8" descr="HH00546_"/>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6610" y="2998959"/>
            <a:ext cx="385081" cy="533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5828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0920" y="2029495"/>
            <a:ext cx="8424936" cy="2051844"/>
          </a:xfrm>
          <a:prstGeom prst="rect">
            <a:avLst/>
          </a:prstGeom>
        </p:spPr>
        <p:txBody>
          <a:bodyPr wrap="square">
            <a:spAutoFit/>
          </a:bodyPr>
          <a:lstStyle/>
          <a:p>
            <a:pPr algn="ctr" defTabSz="685800">
              <a:defRPr/>
            </a:pPr>
            <a:r>
              <a:rPr lang="fr-FR" sz="2100" b="1" dirty="0">
                <a:solidFill>
                  <a:srgbClr val="1951A0"/>
                </a:solidFill>
                <a:latin typeface="Gotham Rounded Light"/>
                <a:ea typeface="Arial Unicode MS" pitchFamily="34" charset="-128"/>
                <a:cs typeface="Arial Unicode MS" pitchFamily="34" charset="-128"/>
              </a:rPr>
              <a:t>Double objectif </a:t>
            </a:r>
            <a:r>
              <a:rPr lang="fr-FR" sz="2100" dirty="0">
                <a:solidFill>
                  <a:srgbClr val="1951A0"/>
                </a:solidFill>
                <a:latin typeface="Gotham Rounded Light"/>
                <a:ea typeface="Arial Unicode MS" pitchFamily="34" charset="-128"/>
                <a:cs typeface="Arial Unicode MS" pitchFamily="34" charset="-128"/>
              </a:rPr>
              <a:t>: </a:t>
            </a:r>
            <a:r>
              <a:rPr lang="fr-FR" b="1" dirty="0">
                <a:solidFill>
                  <a:srgbClr val="FF9900"/>
                </a:solidFill>
                <a:latin typeface="Corbel" panose="020B0503020204020204" pitchFamily="34" charset="0"/>
              </a:rPr>
              <a:t>OBSERVATION + RECHERCHE</a:t>
            </a:r>
          </a:p>
          <a:p>
            <a:pPr algn="ctr" defTabSz="685800">
              <a:defRPr/>
            </a:pPr>
            <a:endParaRPr lang="fr-FR" sz="450" b="1" dirty="0">
              <a:solidFill>
                <a:srgbClr val="F79646"/>
              </a:solidFill>
              <a:latin typeface="Corbel" panose="020B0503020204020204" pitchFamily="34" charset="0"/>
            </a:endParaRPr>
          </a:p>
          <a:p>
            <a:pPr marL="214313" indent="-214313" defTabSz="685800">
              <a:buFont typeface="Arial" panose="020B0604020202020204" pitchFamily="34" charset="0"/>
              <a:buChar char="•"/>
              <a:defRPr/>
            </a:pPr>
            <a:r>
              <a:rPr lang="fr-FR" sz="1350" dirty="0">
                <a:solidFill>
                  <a:srgbClr val="1951A0"/>
                </a:solidFill>
                <a:latin typeface="Gotham Rounded Light"/>
                <a:ea typeface="Arial Unicode MS" pitchFamily="34" charset="-128"/>
                <a:cs typeface="Arial Unicode MS" pitchFamily="34" charset="-128"/>
              </a:rPr>
              <a:t>Estimer l’incidence, la prévalence, la survie des cancers et leur évolution dans le temps et dans l’espace</a:t>
            </a:r>
          </a:p>
          <a:p>
            <a:pPr marL="214313" indent="-214313" defTabSz="685800">
              <a:spcBef>
                <a:spcPts val="450"/>
              </a:spcBef>
              <a:buFont typeface="Arial" panose="020B0604020202020204" pitchFamily="34" charset="0"/>
              <a:buChar char="•"/>
              <a:defRPr/>
            </a:pPr>
            <a:r>
              <a:rPr lang="fr-FR" sz="1350" dirty="0">
                <a:solidFill>
                  <a:srgbClr val="1951A0"/>
                </a:solidFill>
                <a:latin typeface="Gotham Rounded Light"/>
                <a:ea typeface="Arial Unicode MS" pitchFamily="34" charset="-128"/>
                <a:cs typeface="Arial Unicode MS" pitchFamily="34" charset="-128"/>
              </a:rPr>
              <a:t>Observer/évaluer les trajectoires de soins et la qualité de la prise en charge</a:t>
            </a:r>
          </a:p>
          <a:p>
            <a:pPr marL="214313" indent="-214313" defTabSz="685800">
              <a:spcBef>
                <a:spcPts val="450"/>
              </a:spcBef>
              <a:buFont typeface="Arial" panose="020B0604020202020204" pitchFamily="34" charset="0"/>
              <a:buChar char="•"/>
              <a:defRPr/>
            </a:pPr>
            <a:r>
              <a:rPr lang="fr-FR" sz="1350" dirty="0">
                <a:solidFill>
                  <a:srgbClr val="1951A0"/>
                </a:solidFill>
                <a:latin typeface="Gotham Rounded Light"/>
                <a:ea typeface="Arial Unicode MS" pitchFamily="34" charset="-128"/>
                <a:cs typeface="Arial Unicode MS" pitchFamily="34" charset="-128"/>
              </a:rPr>
              <a:t>Participer à l’évaluation des programmes de santé : prévention, dépistage, réduction des inégalités</a:t>
            </a:r>
          </a:p>
          <a:p>
            <a:pPr marL="214313" indent="-214313" defTabSz="685800">
              <a:spcBef>
                <a:spcPts val="450"/>
              </a:spcBef>
              <a:buFont typeface="Arial" panose="020B0604020202020204" pitchFamily="34" charset="0"/>
              <a:buChar char="•"/>
              <a:defRPr/>
            </a:pPr>
            <a:r>
              <a:rPr lang="fr-FR" sz="1350" dirty="0">
                <a:solidFill>
                  <a:srgbClr val="1951A0"/>
                </a:solidFill>
                <a:latin typeface="Gotham Rounded Light"/>
                <a:ea typeface="Arial Unicode MS" pitchFamily="34" charset="-128"/>
                <a:cs typeface="Arial Unicode MS" pitchFamily="34" charset="-128"/>
              </a:rPr>
              <a:t>Piloter/participer aux études étiologiques </a:t>
            </a:r>
          </a:p>
          <a:p>
            <a:pPr marL="214313" indent="-214313" defTabSz="685800">
              <a:spcBef>
                <a:spcPts val="450"/>
              </a:spcBef>
              <a:buFont typeface="Arial" panose="020B0604020202020204" pitchFamily="34" charset="0"/>
              <a:buChar char="•"/>
              <a:defRPr/>
            </a:pPr>
            <a:r>
              <a:rPr lang="fr-FR" sz="1350" dirty="0">
                <a:solidFill>
                  <a:srgbClr val="1951A0"/>
                </a:solidFill>
                <a:latin typeface="Gotham Rounded Light"/>
                <a:ea typeface="Arial Unicode MS" pitchFamily="34" charset="-128"/>
                <a:cs typeface="Arial Unicode MS" pitchFamily="34" charset="-128"/>
              </a:rPr>
              <a:t>Répondre aux sollicitations des institutions et participer à la gestion des alertes sanitaires</a:t>
            </a:r>
          </a:p>
          <a:p>
            <a:pPr algn="ctr" defTabSz="685800">
              <a:spcBef>
                <a:spcPts val="450"/>
              </a:spcBef>
              <a:defRPr/>
            </a:pPr>
            <a:endParaRPr lang="fr-FR" sz="1350" b="1" dirty="0">
              <a:solidFill>
                <a:srgbClr val="F79646"/>
              </a:solidFill>
              <a:latin typeface="Corbel" panose="020B0503020204020204" pitchFamily="34" charset="0"/>
            </a:endParaRPr>
          </a:p>
        </p:txBody>
      </p:sp>
      <p:sp>
        <p:nvSpPr>
          <p:cNvPr id="10242" name="Titre 1"/>
          <p:cNvSpPr>
            <a:spLocks noGrp="1"/>
          </p:cNvSpPr>
          <p:nvPr>
            <p:ph type="title"/>
          </p:nvPr>
        </p:nvSpPr>
        <p:spPr>
          <a:xfrm>
            <a:off x="0" y="-91369"/>
            <a:ext cx="9144000" cy="575157"/>
          </a:xfrm>
          <a:solidFill>
            <a:srgbClr val="92D050"/>
          </a:solidFill>
        </p:spPr>
        <p:txBody>
          <a:bodyPr wrap="square" rtlCol="0">
            <a:spAutoFit/>
          </a:bodyPr>
          <a:lstStyle/>
          <a:p>
            <a:pPr algn="ctr">
              <a:lnSpc>
                <a:spcPct val="150000"/>
              </a:lnSpc>
            </a:pPr>
            <a:r>
              <a:rPr lang="fr-FR" altLang="fr-FR" sz="2400" b="1" dirty="0">
                <a:solidFill>
                  <a:schemeClr val="bg1"/>
                </a:solidFill>
                <a:latin typeface="Arial Rounded MT Bold" panose="020F0704030504030204" pitchFamily="34" charset="0"/>
                <a:ea typeface="+mn-ea"/>
                <a:cs typeface="+mn-cs"/>
              </a:rPr>
              <a:t>Qu’est-ce qu’un registre de cancers ?</a:t>
            </a:r>
          </a:p>
        </p:txBody>
      </p:sp>
      <p:sp>
        <p:nvSpPr>
          <p:cNvPr id="10244" name="Rectangle 3"/>
          <p:cNvSpPr txBox="1">
            <a:spLocks noChangeArrowheads="1"/>
          </p:cNvSpPr>
          <p:nvPr/>
        </p:nvSpPr>
        <p:spPr bwMode="auto">
          <a:xfrm>
            <a:off x="290667" y="557639"/>
            <a:ext cx="8532948" cy="1048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cs typeface="Tahoma" pitchFamily="34" charset="0"/>
              </a:defRPr>
            </a:lvl1pPr>
            <a:lvl2pPr marL="742950" indent="-285750" eaLnBrk="0" hangingPunct="0">
              <a:defRPr sz="2400">
                <a:solidFill>
                  <a:schemeClr val="tx1"/>
                </a:solidFill>
                <a:latin typeface="Times New Roman" pitchFamily="18" charset="0"/>
                <a:cs typeface="Tahoma" pitchFamily="34" charset="0"/>
              </a:defRPr>
            </a:lvl2pPr>
            <a:lvl3pPr marL="1143000" indent="-228600" eaLnBrk="0" hangingPunct="0">
              <a:defRPr sz="2400">
                <a:solidFill>
                  <a:schemeClr val="tx1"/>
                </a:solidFill>
                <a:latin typeface="Times New Roman" pitchFamily="18" charset="0"/>
                <a:cs typeface="Tahoma" pitchFamily="34" charset="0"/>
              </a:defRPr>
            </a:lvl3pPr>
            <a:lvl4pPr marL="1600200" indent="-228600" eaLnBrk="0" hangingPunct="0">
              <a:defRPr sz="2400">
                <a:solidFill>
                  <a:schemeClr val="tx1"/>
                </a:solidFill>
                <a:latin typeface="Times New Roman" pitchFamily="18" charset="0"/>
                <a:cs typeface="Tahoma" pitchFamily="34" charset="0"/>
              </a:defRPr>
            </a:lvl4pPr>
            <a:lvl5pPr marL="2057400" indent="-228600" eaLnBrk="0" hangingPunct="0">
              <a:defRPr sz="2400">
                <a:solidFill>
                  <a:schemeClr val="tx1"/>
                </a:solidFill>
                <a:latin typeface="Times New Roman" pitchFamily="18" charset="0"/>
                <a:cs typeface="Tahoma"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Tahoma"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Tahoma"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Tahoma"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Tahoma" pitchFamily="34" charset="0"/>
              </a:defRPr>
            </a:lvl9pPr>
          </a:lstStyle>
          <a:p>
            <a:pPr algn="ctr" defTabSz="685800" eaLnBrk="1" hangingPunct="1">
              <a:lnSpc>
                <a:spcPct val="90000"/>
              </a:lnSpc>
              <a:defRPr/>
            </a:pPr>
            <a:r>
              <a:rPr lang="fr-FR" altLang="fr-FR" sz="1725" dirty="0">
                <a:solidFill>
                  <a:srgbClr val="1951A0"/>
                </a:solidFill>
                <a:latin typeface="Gotham Rounded Light"/>
                <a:ea typeface="Arial Unicode MS" pitchFamily="34" charset="-128"/>
                <a:cs typeface="Arial Unicode MS" pitchFamily="34" charset="-128"/>
              </a:rPr>
              <a:t>Structure qui réalise un </a:t>
            </a:r>
            <a:r>
              <a:rPr lang="fr-FR" altLang="fr-FR" sz="1725" b="1" dirty="0">
                <a:solidFill>
                  <a:srgbClr val="FF9900"/>
                </a:solidFill>
                <a:latin typeface="Gotham Rounded Light"/>
                <a:ea typeface="Arial Unicode MS" pitchFamily="34" charset="-128"/>
                <a:cs typeface="Arial Unicode MS" pitchFamily="34" charset="-128"/>
              </a:rPr>
              <a:t>recueil </a:t>
            </a:r>
            <a:r>
              <a:rPr lang="fr-FR" altLang="fr-FR" sz="1725" b="1" dirty="0">
                <a:solidFill>
                  <a:srgbClr val="FF9900"/>
                </a:solidFill>
                <a:latin typeface="Gotham Rounded Medium"/>
                <a:ea typeface="Arial Unicode MS" pitchFamily="34" charset="-128"/>
                <a:cs typeface="Arial Unicode MS" pitchFamily="34" charset="-128"/>
              </a:rPr>
              <a:t>continu et exhaustif </a:t>
            </a:r>
            <a:r>
              <a:rPr lang="fr-FR" altLang="fr-FR" sz="1725" dirty="0">
                <a:solidFill>
                  <a:srgbClr val="1951A0"/>
                </a:solidFill>
                <a:latin typeface="Gotham Rounded Light"/>
                <a:ea typeface="Arial Unicode MS" pitchFamily="34" charset="-128"/>
                <a:cs typeface="Arial Unicode MS" pitchFamily="34" charset="-128"/>
              </a:rPr>
              <a:t>de données nominatives</a:t>
            </a:r>
          </a:p>
          <a:p>
            <a:pPr algn="ctr" defTabSz="685800" eaLnBrk="1" hangingPunct="1">
              <a:lnSpc>
                <a:spcPct val="90000"/>
              </a:lnSpc>
              <a:defRPr/>
            </a:pPr>
            <a:r>
              <a:rPr lang="fr-FR" altLang="fr-FR" sz="1725" dirty="0">
                <a:solidFill>
                  <a:srgbClr val="1951A0"/>
                </a:solidFill>
                <a:latin typeface="Gotham Rounded Light"/>
                <a:ea typeface="Arial Unicode MS" pitchFamily="34" charset="-128"/>
                <a:cs typeface="Arial Unicode MS" pitchFamily="34" charset="-128"/>
              </a:rPr>
              <a:t>intéressant un ou plusieurs événements de santé dans une </a:t>
            </a:r>
            <a:r>
              <a:rPr lang="fr-FR" altLang="fr-FR" sz="1725" b="1" dirty="0">
                <a:solidFill>
                  <a:srgbClr val="FF9900"/>
                </a:solidFill>
                <a:latin typeface="Gotham Rounded Light"/>
                <a:ea typeface="Arial Unicode MS" pitchFamily="34" charset="-128"/>
                <a:cs typeface="Arial Unicode MS" pitchFamily="34" charset="-128"/>
              </a:rPr>
              <a:t>population géographiquement définie</a:t>
            </a:r>
            <a:r>
              <a:rPr lang="fr-FR" altLang="fr-FR" sz="1725" dirty="0">
                <a:solidFill>
                  <a:srgbClr val="1951A0"/>
                </a:solidFill>
                <a:latin typeface="Gotham Rounded Light"/>
                <a:ea typeface="Arial Unicode MS" pitchFamily="34" charset="-128"/>
                <a:cs typeface="Arial Unicode MS" pitchFamily="34" charset="-128"/>
              </a:rPr>
              <a:t>, à des fins de </a:t>
            </a:r>
            <a:r>
              <a:rPr lang="fr-FR" altLang="fr-FR" sz="1725" b="1" dirty="0">
                <a:solidFill>
                  <a:srgbClr val="FF9900"/>
                </a:solidFill>
                <a:latin typeface="Gotham Rounded Light"/>
                <a:ea typeface="Arial Unicode MS" pitchFamily="34" charset="-128"/>
                <a:cs typeface="Arial Unicode MS" pitchFamily="34" charset="-128"/>
              </a:rPr>
              <a:t>recherche et de santé publique</a:t>
            </a:r>
            <a:r>
              <a:rPr lang="fr-FR" altLang="fr-FR" sz="1725" dirty="0">
                <a:solidFill>
                  <a:srgbClr val="1951A0"/>
                </a:solidFill>
                <a:latin typeface="Gotham Rounded Light"/>
                <a:ea typeface="Arial Unicode MS" pitchFamily="34" charset="-128"/>
                <a:cs typeface="Arial Unicode MS" pitchFamily="34" charset="-128"/>
              </a:rPr>
              <a:t>, par une équipe ayant les compétences appropriées.</a:t>
            </a:r>
          </a:p>
        </p:txBody>
      </p:sp>
      <p:sp>
        <p:nvSpPr>
          <p:cNvPr id="12" name="Line 6"/>
          <p:cNvSpPr>
            <a:spLocks noChangeShapeType="1"/>
          </p:cNvSpPr>
          <p:nvPr/>
        </p:nvSpPr>
        <p:spPr bwMode="auto">
          <a:xfrm flipH="1">
            <a:off x="4355976" y="1726600"/>
            <a:ext cx="0" cy="452391"/>
          </a:xfrm>
          <a:prstGeom prst="line">
            <a:avLst/>
          </a:prstGeom>
          <a:noFill/>
          <a:ln w="76200">
            <a:solidFill>
              <a:srgbClr val="1951A0"/>
            </a:solidFill>
            <a:round/>
            <a:headEnd/>
            <a:tailEnd type="triangle" w="med" len="med"/>
          </a:ln>
          <a:extLst>
            <a:ext uri="{909E8E84-426E-40DD-AFC4-6F175D3DCCD1}">
              <a14:hiddenFill xmlns:a14="http://schemas.microsoft.com/office/drawing/2010/main">
                <a:noFill/>
              </a14:hiddenFill>
            </a:ext>
          </a:extLst>
        </p:spPr>
        <p:txBody>
          <a:bodyPr/>
          <a:lstStyle/>
          <a:p>
            <a:pPr defTabSz="342900">
              <a:defRPr/>
            </a:pPr>
            <a:endParaRPr lang="fr-FR" sz="2700">
              <a:solidFill>
                <a:prstClr val="black"/>
              </a:solidFill>
              <a:latin typeface="Calibri" panose="020F0502020204030204"/>
            </a:endParaRPr>
          </a:p>
        </p:txBody>
      </p:sp>
      <p:sp>
        <p:nvSpPr>
          <p:cNvPr id="16" name="AutoShape 8"/>
          <p:cNvSpPr>
            <a:spLocks noChangeArrowheads="1"/>
          </p:cNvSpPr>
          <p:nvPr/>
        </p:nvSpPr>
        <p:spPr bwMode="auto">
          <a:xfrm>
            <a:off x="2759025" y="3775358"/>
            <a:ext cx="540041" cy="182658"/>
          </a:xfrm>
          <a:prstGeom prst="rightArrow">
            <a:avLst>
              <a:gd name="adj1" fmla="val 50000"/>
              <a:gd name="adj2" fmla="val 62456"/>
            </a:avLst>
          </a:prstGeom>
          <a:solidFill>
            <a:srgbClr val="1951A0"/>
          </a:solidFill>
          <a:ln w="9525">
            <a:solidFill>
              <a:srgbClr val="1951A0"/>
            </a:solidFill>
            <a:miter lim="800000"/>
            <a:headEnd/>
            <a:tailEnd/>
          </a:ln>
        </p:spPr>
        <p:txBody>
          <a:bodyPr wrap="none" anchor="ctr"/>
          <a:lstStyle>
            <a:lvl1pPr defTabSz="457200" eaLnBrk="0" hangingPunct="0">
              <a:lnSpc>
                <a:spcPct val="90000"/>
              </a:lnSpc>
              <a:spcBef>
                <a:spcPct val="80000"/>
              </a:spcBef>
              <a:buClr>
                <a:schemeClr val="bg1"/>
              </a:buClr>
              <a:buSzPct val="100000"/>
              <a:buFont typeface="Wingdings" pitchFamily="2" charset="2"/>
              <a:buChar char="ü"/>
              <a:defRPr sz="2200" b="1">
                <a:solidFill>
                  <a:schemeClr val="bg1"/>
                </a:solidFill>
                <a:latin typeface="Arial" pitchFamily="34" charset="0"/>
              </a:defRPr>
            </a:lvl1pPr>
            <a:lvl2pPr marL="742950" indent="-285750" defTabSz="457200" eaLnBrk="0" hangingPunct="0">
              <a:lnSpc>
                <a:spcPct val="90000"/>
              </a:lnSpc>
              <a:spcBef>
                <a:spcPct val="30000"/>
              </a:spcBef>
              <a:buClr>
                <a:srgbClr val="FFC000"/>
              </a:buClr>
              <a:buSzPct val="110000"/>
              <a:buChar char="•"/>
              <a:defRPr sz="2000">
                <a:solidFill>
                  <a:srgbClr val="000000"/>
                </a:solidFill>
                <a:latin typeface="Arial" pitchFamily="34" charset="0"/>
              </a:defRPr>
            </a:lvl2pPr>
            <a:lvl3pPr marL="1143000" indent="-228600" defTabSz="457200" eaLnBrk="0" hangingPunct="0">
              <a:lnSpc>
                <a:spcPct val="90000"/>
              </a:lnSpc>
              <a:spcBef>
                <a:spcPct val="30000"/>
              </a:spcBef>
              <a:buSzPct val="70000"/>
              <a:buFont typeface="Courier New" pitchFamily="49" charset="0"/>
              <a:buChar char="o"/>
              <a:defRPr sz="1700">
                <a:solidFill>
                  <a:srgbClr val="000000"/>
                </a:solidFill>
                <a:latin typeface="Arial" pitchFamily="34" charset="0"/>
              </a:defRPr>
            </a:lvl3pPr>
            <a:lvl4pPr marL="1600200" indent="-228600" defTabSz="457200" eaLnBrk="0" hangingPunct="0">
              <a:lnSpc>
                <a:spcPct val="90000"/>
              </a:lnSpc>
              <a:spcBef>
                <a:spcPct val="30000"/>
              </a:spcBef>
              <a:buSzPct val="100000"/>
              <a:buChar char="•"/>
              <a:defRPr sz="1600">
                <a:solidFill>
                  <a:srgbClr val="000000"/>
                </a:solidFill>
                <a:latin typeface="Arial" pitchFamily="34" charset="0"/>
              </a:defRPr>
            </a:lvl4pPr>
            <a:lvl5pPr marL="2057400" indent="-228600" defTabSz="457200" eaLnBrk="0" hangingPunct="0">
              <a:lnSpc>
                <a:spcPct val="90000"/>
              </a:lnSpc>
              <a:spcBef>
                <a:spcPct val="30000"/>
              </a:spcBef>
              <a:buSzPct val="100000"/>
              <a:buChar char="–"/>
              <a:defRPr sz="1400">
                <a:solidFill>
                  <a:srgbClr val="000000"/>
                </a:solidFill>
                <a:latin typeface="Arial" pitchFamily="34" charset="0"/>
              </a:defRPr>
            </a:lvl5pPr>
            <a:lvl6pPr marL="2514600" indent="-228600" defTabSz="457200" eaLnBrk="0" fontAlgn="base" hangingPunct="0">
              <a:lnSpc>
                <a:spcPct val="90000"/>
              </a:lnSpc>
              <a:spcBef>
                <a:spcPct val="30000"/>
              </a:spcBef>
              <a:spcAft>
                <a:spcPct val="0"/>
              </a:spcAft>
              <a:buSzPct val="100000"/>
              <a:buChar char="–"/>
              <a:defRPr sz="1400">
                <a:solidFill>
                  <a:srgbClr val="000000"/>
                </a:solidFill>
                <a:latin typeface="Arial" pitchFamily="34" charset="0"/>
              </a:defRPr>
            </a:lvl6pPr>
            <a:lvl7pPr marL="2971800" indent="-228600" defTabSz="457200" eaLnBrk="0" fontAlgn="base" hangingPunct="0">
              <a:lnSpc>
                <a:spcPct val="90000"/>
              </a:lnSpc>
              <a:spcBef>
                <a:spcPct val="30000"/>
              </a:spcBef>
              <a:spcAft>
                <a:spcPct val="0"/>
              </a:spcAft>
              <a:buSzPct val="100000"/>
              <a:buChar char="–"/>
              <a:defRPr sz="1400">
                <a:solidFill>
                  <a:srgbClr val="000000"/>
                </a:solidFill>
                <a:latin typeface="Arial" pitchFamily="34" charset="0"/>
              </a:defRPr>
            </a:lvl7pPr>
            <a:lvl8pPr marL="3429000" indent="-228600" defTabSz="457200" eaLnBrk="0" fontAlgn="base" hangingPunct="0">
              <a:lnSpc>
                <a:spcPct val="90000"/>
              </a:lnSpc>
              <a:spcBef>
                <a:spcPct val="30000"/>
              </a:spcBef>
              <a:spcAft>
                <a:spcPct val="0"/>
              </a:spcAft>
              <a:buSzPct val="100000"/>
              <a:buChar char="–"/>
              <a:defRPr sz="1400">
                <a:solidFill>
                  <a:srgbClr val="000000"/>
                </a:solidFill>
                <a:latin typeface="Arial" pitchFamily="34" charset="0"/>
              </a:defRPr>
            </a:lvl8pPr>
            <a:lvl9pPr marL="3886200" indent="-228600" defTabSz="457200" eaLnBrk="0" fontAlgn="base" hangingPunct="0">
              <a:lnSpc>
                <a:spcPct val="90000"/>
              </a:lnSpc>
              <a:spcBef>
                <a:spcPct val="30000"/>
              </a:spcBef>
              <a:spcAft>
                <a:spcPct val="0"/>
              </a:spcAft>
              <a:buSzPct val="100000"/>
              <a:buChar char="–"/>
              <a:defRPr sz="1400">
                <a:solidFill>
                  <a:srgbClr val="000000"/>
                </a:solidFill>
                <a:latin typeface="Arial" pitchFamily="34" charset="0"/>
              </a:defRPr>
            </a:lvl9pPr>
          </a:lstStyle>
          <a:p>
            <a:pPr defTabSz="342900" eaLnBrk="1" hangingPunct="1">
              <a:lnSpc>
                <a:spcPct val="100000"/>
              </a:lnSpc>
              <a:spcBef>
                <a:spcPct val="0"/>
              </a:spcBef>
              <a:buClrTx/>
              <a:buSzTx/>
              <a:buNone/>
              <a:defRPr/>
            </a:pPr>
            <a:endParaRPr lang="fr-FR" altLang="fr-FR" sz="3300" b="0">
              <a:solidFill>
                <a:srgbClr val="000000"/>
              </a:solidFill>
              <a:latin typeface="Times New Roman" pitchFamily="18" charset="0"/>
            </a:endParaRPr>
          </a:p>
        </p:txBody>
      </p:sp>
      <p:sp>
        <p:nvSpPr>
          <p:cNvPr id="17" name="Text Box 5"/>
          <p:cNvSpPr txBox="1">
            <a:spLocks noChangeArrowheads="1"/>
          </p:cNvSpPr>
          <p:nvPr/>
        </p:nvSpPr>
        <p:spPr bwMode="auto">
          <a:xfrm>
            <a:off x="3179369" y="3637006"/>
            <a:ext cx="363789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lnSpc>
                <a:spcPct val="90000"/>
              </a:lnSpc>
              <a:spcBef>
                <a:spcPct val="80000"/>
              </a:spcBef>
              <a:buClr>
                <a:schemeClr val="bg1"/>
              </a:buClr>
              <a:buSzPct val="100000"/>
              <a:buFont typeface="Wingdings" pitchFamily="2" charset="2"/>
              <a:buChar char="ü"/>
              <a:defRPr sz="2200" b="1">
                <a:solidFill>
                  <a:schemeClr val="bg1"/>
                </a:solidFill>
                <a:latin typeface="Arial" pitchFamily="34" charset="0"/>
              </a:defRPr>
            </a:lvl1pPr>
            <a:lvl2pPr marL="742950" indent="-285750" defTabSz="457200" eaLnBrk="0" hangingPunct="0">
              <a:lnSpc>
                <a:spcPct val="90000"/>
              </a:lnSpc>
              <a:spcBef>
                <a:spcPct val="30000"/>
              </a:spcBef>
              <a:buClr>
                <a:srgbClr val="FFC000"/>
              </a:buClr>
              <a:buSzPct val="110000"/>
              <a:buChar char="•"/>
              <a:defRPr sz="2000">
                <a:solidFill>
                  <a:srgbClr val="000000"/>
                </a:solidFill>
                <a:latin typeface="Arial" pitchFamily="34" charset="0"/>
              </a:defRPr>
            </a:lvl2pPr>
            <a:lvl3pPr marL="1143000" indent="-228600" defTabSz="457200" eaLnBrk="0" hangingPunct="0">
              <a:lnSpc>
                <a:spcPct val="90000"/>
              </a:lnSpc>
              <a:spcBef>
                <a:spcPct val="30000"/>
              </a:spcBef>
              <a:buSzPct val="70000"/>
              <a:buFont typeface="Courier New" pitchFamily="49" charset="0"/>
              <a:buChar char="o"/>
              <a:defRPr sz="1700">
                <a:solidFill>
                  <a:srgbClr val="000000"/>
                </a:solidFill>
                <a:latin typeface="Arial" pitchFamily="34" charset="0"/>
              </a:defRPr>
            </a:lvl3pPr>
            <a:lvl4pPr marL="1600200" indent="-228600" defTabSz="457200" eaLnBrk="0" hangingPunct="0">
              <a:lnSpc>
                <a:spcPct val="90000"/>
              </a:lnSpc>
              <a:spcBef>
                <a:spcPct val="30000"/>
              </a:spcBef>
              <a:buSzPct val="100000"/>
              <a:buChar char="•"/>
              <a:defRPr sz="1600">
                <a:solidFill>
                  <a:srgbClr val="000000"/>
                </a:solidFill>
                <a:latin typeface="Arial" pitchFamily="34" charset="0"/>
              </a:defRPr>
            </a:lvl4pPr>
            <a:lvl5pPr marL="2057400" indent="-228600" defTabSz="457200" eaLnBrk="0" hangingPunct="0">
              <a:lnSpc>
                <a:spcPct val="90000"/>
              </a:lnSpc>
              <a:spcBef>
                <a:spcPct val="30000"/>
              </a:spcBef>
              <a:buSzPct val="100000"/>
              <a:buChar char="–"/>
              <a:defRPr sz="1400">
                <a:solidFill>
                  <a:srgbClr val="000000"/>
                </a:solidFill>
                <a:latin typeface="Arial" pitchFamily="34" charset="0"/>
              </a:defRPr>
            </a:lvl5pPr>
            <a:lvl6pPr marL="2514600" indent="-228600" defTabSz="457200" eaLnBrk="0" fontAlgn="base" hangingPunct="0">
              <a:lnSpc>
                <a:spcPct val="90000"/>
              </a:lnSpc>
              <a:spcBef>
                <a:spcPct val="30000"/>
              </a:spcBef>
              <a:spcAft>
                <a:spcPct val="0"/>
              </a:spcAft>
              <a:buSzPct val="100000"/>
              <a:buChar char="–"/>
              <a:defRPr sz="1400">
                <a:solidFill>
                  <a:srgbClr val="000000"/>
                </a:solidFill>
                <a:latin typeface="Arial" pitchFamily="34" charset="0"/>
              </a:defRPr>
            </a:lvl6pPr>
            <a:lvl7pPr marL="2971800" indent="-228600" defTabSz="457200" eaLnBrk="0" fontAlgn="base" hangingPunct="0">
              <a:lnSpc>
                <a:spcPct val="90000"/>
              </a:lnSpc>
              <a:spcBef>
                <a:spcPct val="30000"/>
              </a:spcBef>
              <a:spcAft>
                <a:spcPct val="0"/>
              </a:spcAft>
              <a:buSzPct val="100000"/>
              <a:buChar char="–"/>
              <a:defRPr sz="1400">
                <a:solidFill>
                  <a:srgbClr val="000000"/>
                </a:solidFill>
                <a:latin typeface="Arial" pitchFamily="34" charset="0"/>
              </a:defRPr>
            </a:lvl7pPr>
            <a:lvl8pPr marL="3429000" indent="-228600" defTabSz="457200" eaLnBrk="0" fontAlgn="base" hangingPunct="0">
              <a:lnSpc>
                <a:spcPct val="90000"/>
              </a:lnSpc>
              <a:spcBef>
                <a:spcPct val="30000"/>
              </a:spcBef>
              <a:spcAft>
                <a:spcPct val="0"/>
              </a:spcAft>
              <a:buSzPct val="100000"/>
              <a:buChar char="–"/>
              <a:defRPr sz="1400">
                <a:solidFill>
                  <a:srgbClr val="000000"/>
                </a:solidFill>
                <a:latin typeface="Arial" pitchFamily="34" charset="0"/>
              </a:defRPr>
            </a:lvl8pPr>
            <a:lvl9pPr marL="3886200" indent="-228600" defTabSz="457200" eaLnBrk="0" fontAlgn="base" hangingPunct="0">
              <a:lnSpc>
                <a:spcPct val="90000"/>
              </a:lnSpc>
              <a:spcBef>
                <a:spcPct val="30000"/>
              </a:spcBef>
              <a:spcAft>
                <a:spcPct val="0"/>
              </a:spcAft>
              <a:buSzPct val="100000"/>
              <a:buChar char="–"/>
              <a:defRPr sz="1400">
                <a:solidFill>
                  <a:srgbClr val="000000"/>
                </a:solidFill>
                <a:latin typeface="Arial" pitchFamily="34" charset="0"/>
              </a:defRPr>
            </a:lvl9pPr>
          </a:lstStyle>
          <a:p>
            <a:pPr algn="ctr" defTabSz="342900" eaLnBrk="1" hangingPunct="1">
              <a:lnSpc>
                <a:spcPct val="100000"/>
              </a:lnSpc>
              <a:spcBef>
                <a:spcPct val="50000"/>
              </a:spcBef>
              <a:buClrTx/>
              <a:buSzTx/>
              <a:buNone/>
              <a:defRPr/>
            </a:pPr>
            <a:r>
              <a:rPr lang="fr-FR" altLang="fr-FR" sz="2100" dirty="0">
                <a:solidFill>
                  <a:srgbClr val="FF9900"/>
                </a:solidFill>
                <a:latin typeface="Gotham Rounded Medium"/>
              </a:rPr>
              <a:t>en population générale </a:t>
            </a:r>
          </a:p>
        </p:txBody>
      </p:sp>
      <p:sp>
        <p:nvSpPr>
          <p:cNvPr id="11" name="ZoneTexte 10"/>
          <p:cNvSpPr txBox="1"/>
          <p:nvPr/>
        </p:nvSpPr>
        <p:spPr>
          <a:xfrm>
            <a:off x="2843808" y="1599643"/>
            <a:ext cx="3078342" cy="276999"/>
          </a:xfrm>
          <a:prstGeom prst="rect">
            <a:avLst/>
          </a:prstGeom>
          <a:solidFill>
            <a:srgbClr val="C6D7FF"/>
          </a:solidFill>
        </p:spPr>
        <p:txBody>
          <a:bodyPr wrap="square" rtlCol="0">
            <a:spAutoFit/>
          </a:bodyPr>
          <a:lstStyle/>
          <a:p>
            <a:pPr algn="ctr" defTabSz="685800">
              <a:defRPr/>
            </a:pPr>
            <a:r>
              <a:rPr lang="fr-FR" sz="1200" dirty="0">
                <a:solidFill>
                  <a:prstClr val="black"/>
                </a:solidFill>
                <a:latin typeface="Calibri"/>
              </a:rPr>
              <a:t>Arrêté du 6 novembre 1995 (article 3) - abrogé</a:t>
            </a:r>
          </a:p>
        </p:txBody>
      </p:sp>
      <p:sp>
        <p:nvSpPr>
          <p:cNvPr id="3" name="Rectangle 2"/>
          <p:cNvSpPr/>
          <p:nvPr/>
        </p:nvSpPr>
        <p:spPr>
          <a:xfrm>
            <a:off x="836532" y="4106805"/>
            <a:ext cx="7290810" cy="795089"/>
          </a:xfrm>
          <a:prstGeom prst="rect">
            <a:avLst/>
          </a:prstGeom>
          <a:solidFill>
            <a:schemeClr val="accent1">
              <a:lumMod val="75000"/>
            </a:schemeClr>
          </a:solidFill>
        </p:spPr>
        <p:txBody>
          <a:bodyPr wrap="square">
            <a:spAutoFit/>
          </a:bodyPr>
          <a:lstStyle/>
          <a:p>
            <a:pPr marL="214313" indent="-214313" algn="ctr" defTabSz="685718">
              <a:spcBef>
                <a:spcPts val="450"/>
              </a:spcBef>
              <a:buClr>
                <a:prstClr val="white">
                  <a:lumMod val="50000"/>
                </a:prstClr>
              </a:buClr>
              <a:buFont typeface="Symbol" panose="05050102010706020507" pitchFamily="18" charset="2"/>
              <a:buChar char="Þ"/>
              <a:defRPr/>
            </a:pPr>
            <a:r>
              <a:rPr lang="fr-FR" altLang="fr-FR" sz="1400" b="1" dirty="0">
                <a:solidFill>
                  <a:prstClr val="white"/>
                </a:solidFill>
                <a:latin typeface="Arial Unicode MS" pitchFamily="34" charset="-128"/>
                <a:ea typeface="Arial Unicode MS" pitchFamily="34" charset="-128"/>
                <a:cs typeface="Arial Unicode MS" pitchFamily="34" charset="-128"/>
              </a:rPr>
              <a:t>Chaque registre est évalué par le </a:t>
            </a:r>
            <a:r>
              <a:rPr lang="fr-FR" altLang="fr-FR" sz="1400" b="1" u="sng" dirty="0">
                <a:solidFill>
                  <a:prstClr val="white"/>
                </a:solidFill>
                <a:latin typeface="Arial Unicode MS" pitchFamily="34" charset="-128"/>
                <a:ea typeface="Arial Unicode MS" pitchFamily="34" charset="-128"/>
                <a:cs typeface="Arial Unicode MS" pitchFamily="34" charset="-128"/>
              </a:rPr>
              <a:t>Comité d’Evaluation des Registres </a:t>
            </a:r>
            <a:r>
              <a:rPr lang="fr-FR" altLang="fr-FR" sz="1400" b="1" dirty="0">
                <a:solidFill>
                  <a:prstClr val="white"/>
                </a:solidFill>
                <a:latin typeface="Arial Unicode MS" pitchFamily="34" charset="-128"/>
                <a:ea typeface="Arial Unicode MS" pitchFamily="34" charset="-128"/>
                <a:cs typeface="Arial Unicode MS" pitchFamily="34" charset="-128"/>
              </a:rPr>
              <a:t>tous les 5 ans </a:t>
            </a:r>
          </a:p>
          <a:p>
            <a:pPr algn="ctr" defTabSz="685718">
              <a:lnSpc>
                <a:spcPts val="1350"/>
              </a:lnSpc>
              <a:spcBef>
                <a:spcPts val="450"/>
              </a:spcBef>
              <a:buClr>
                <a:prstClr val="white">
                  <a:lumMod val="50000"/>
                </a:prstClr>
              </a:buClr>
              <a:defRPr/>
            </a:pPr>
            <a:r>
              <a:rPr lang="fr-FR" altLang="fr-FR" sz="1200" b="1" dirty="0">
                <a:solidFill>
                  <a:prstClr val="white"/>
                </a:solidFill>
                <a:latin typeface="Arial Unicode MS" pitchFamily="34" charset="-128"/>
                <a:ea typeface="Arial Unicode MS" pitchFamily="34" charset="-128"/>
                <a:cs typeface="Arial Unicode MS" pitchFamily="34" charset="-128"/>
              </a:rPr>
              <a:t>sur la qualité de l’enregistrement, la participation à la santé</a:t>
            </a:r>
          </a:p>
          <a:p>
            <a:pPr algn="ctr" defTabSz="685718">
              <a:lnSpc>
                <a:spcPts val="1350"/>
              </a:lnSpc>
              <a:spcBef>
                <a:spcPts val="450"/>
              </a:spcBef>
              <a:buClr>
                <a:prstClr val="white">
                  <a:lumMod val="50000"/>
                </a:prstClr>
              </a:buClr>
              <a:defRPr/>
            </a:pPr>
            <a:r>
              <a:rPr lang="fr-FR" altLang="fr-FR" sz="1200" b="1" dirty="0">
                <a:solidFill>
                  <a:prstClr val="white"/>
                </a:solidFill>
                <a:latin typeface="Arial Unicode MS" pitchFamily="34" charset="-128"/>
                <a:ea typeface="Arial Unicode MS" pitchFamily="34" charset="-128"/>
                <a:cs typeface="Arial Unicode MS" pitchFamily="34" charset="-128"/>
              </a:rPr>
              <a:t> publique et le programme de recherche du registre</a:t>
            </a:r>
          </a:p>
        </p:txBody>
      </p:sp>
    </p:spTree>
    <p:extLst>
      <p:ext uri="{BB962C8B-B14F-4D97-AF65-F5344CB8AC3E}">
        <p14:creationId xmlns:p14="http://schemas.microsoft.com/office/powerpoint/2010/main" val="8231621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807" y="-85311"/>
            <a:ext cx="9144000" cy="563039"/>
          </a:xfrm>
          <a:solidFill>
            <a:srgbClr val="92D050"/>
          </a:solidFill>
        </p:spPr>
        <p:txBody>
          <a:bodyPr vert="horz" wrap="square" lIns="68580" tIns="34290" rIns="68580" bIns="34290" rtlCol="0" anchor="ctr">
            <a:spAutoFit/>
          </a:bodyPr>
          <a:lstStyle/>
          <a:p>
            <a:pPr algn="ctr">
              <a:lnSpc>
                <a:spcPct val="150000"/>
              </a:lnSpc>
            </a:pPr>
            <a:r>
              <a:rPr lang="fr-FR" sz="2400" b="1" dirty="0">
                <a:solidFill>
                  <a:schemeClr val="bg1"/>
                </a:solidFill>
                <a:latin typeface="Arial Rounded MT Bold" panose="020F0704030504030204" pitchFamily="34" charset="0"/>
                <a:ea typeface="+mn-ea"/>
                <a:cs typeface="+mn-cs"/>
              </a:rPr>
              <a:t>Données disponibles</a:t>
            </a:r>
            <a:endParaRPr lang="fr-FR" sz="2100" b="1" dirty="0">
              <a:solidFill>
                <a:schemeClr val="bg1"/>
              </a:solidFill>
              <a:latin typeface="+mn-lt"/>
              <a:ea typeface="+mn-ea"/>
              <a:cs typeface="+mn-cs"/>
            </a:endParaRPr>
          </a:p>
        </p:txBody>
      </p:sp>
      <p:sp>
        <p:nvSpPr>
          <p:cNvPr id="5" name="Espace réservé du contenu 2"/>
          <p:cNvSpPr>
            <a:spLocks noGrp="1"/>
          </p:cNvSpPr>
          <p:nvPr>
            <p:ph idx="1"/>
          </p:nvPr>
        </p:nvSpPr>
        <p:spPr>
          <a:xfrm>
            <a:off x="629562" y="733919"/>
            <a:ext cx="7992888" cy="360229"/>
          </a:xfrm>
        </p:spPr>
        <p:txBody>
          <a:bodyPr>
            <a:normAutofit/>
          </a:bodyPr>
          <a:lstStyle/>
          <a:p>
            <a:r>
              <a:rPr lang="fr-FR" sz="1800" b="1" dirty="0">
                <a:solidFill>
                  <a:srgbClr val="FF9900"/>
                </a:solidFill>
                <a:latin typeface="+mj-lt"/>
              </a:rPr>
              <a:t>Minimum requis par les recommandations internationales</a:t>
            </a:r>
          </a:p>
        </p:txBody>
      </p:sp>
      <p:sp>
        <p:nvSpPr>
          <p:cNvPr id="3" name="Espace réservé du numéro de diapositive 2"/>
          <p:cNvSpPr>
            <a:spLocks noGrp="1"/>
          </p:cNvSpPr>
          <p:nvPr>
            <p:ph type="sldNum" sz="quarter" idx="12"/>
          </p:nvPr>
        </p:nvSpPr>
        <p:spPr/>
        <p:txBody>
          <a:bodyPr/>
          <a:lstStyle/>
          <a:p>
            <a:fld id="{CDA211D0-BE71-402A-A57E-2D402D10866F}" type="slidenum">
              <a:rPr lang="fr-FR" smtClean="0"/>
              <a:pPr/>
              <a:t>3</a:t>
            </a:fld>
            <a:endParaRPr lang="fr-FR" dirty="0"/>
          </a:p>
        </p:txBody>
      </p:sp>
      <p:sp>
        <p:nvSpPr>
          <p:cNvPr id="6" name="Rectangle 5"/>
          <p:cNvSpPr/>
          <p:nvPr/>
        </p:nvSpPr>
        <p:spPr>
          <a:xfrm>
            <a:off x="683429" y="1101407"/>
            <a:ext cx="3587595" cy="175302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44" indent="-257144" defTabSz="685718">
              <a:lnSpc>
                <a:spcPct val="70000"/>
              </a:lnSpc>
              <a:buClr>
                <a:srgbClr val="0033CC"/>
              </a:buClr>
              <a:defRPr/>
            </a:pPr>
            <a:r>
              <a:rPr lang="fr-FR" altLang="fr-FR" sz="1350" b="1" kern="0" dirty="0">
                <a:solidFill>
                  <a:srgbClr val="0033CC"/>
                </a:solidFill>
                <a:latin typeface="Arial Narrow" panose="020B0606020202030204" pitchFamily="34" charset="0"/>
                <a:cs typeface="Arial" panose="020B0604020202020204" pitchFamily="34" charset="0"/>
              </a:rPr>
              <a:t>Identité</a:t>
            </a:r>
            <a:endParaRPr lang="fr-FR" altLang="fr-FR" sz="1200" b="1" kern="0" dirty="0">
              <a:solidFill>
                <a:srgbClr val="0033CC"/>
              </a:solidFill>
              <a:latin typeface="Arial Narrow" panose="020B0606020202030204" pitchFamily="34" charset="0"/>
              <a:cs typeface="Arial" panose="020B0604020202020204" pitchFamily="34" charset="0"/>
            </a:endParaRPr>
          </a:p>
          <a:p>
            <a:pPr marL="216000" indent="-108000" defTabSz="685718">
              <a:lnSpc>
                <a:spcPct val="70000"/>
              </a:lnSpc>
              <a:spcBef>
                <a:spcPts val="450"/>
              </a:spcBef>
              <a:buClr>
                <a:srgbClr val="0033CC"/>
              </a:buClr>
              <a:buFont typeface="Arial" panose="020B0604020202020204" pitchFamily="34" charset="0"/>
              <a:buChar char="•"/>
              <a:defRPr/>
            </a:pPr>
            <a:r>
              <a:rPr lang="fr-FR" altLang="fr-FR" sz="1200" kern="0" dirty="0">
                <a:solidFill>
                  <a:schemeClr val="tx1"/>
                </a:solidFill>
                <a:latin typeface="Arial Narrow" panose="020B0606020202030204" pitchFamily="34" charset="0"/>
                <a:cs typeface="Arial" panose="020B0604020202020204" pitchFamily="34" charset="0"/>
              </a:rPr>
              <a:t>Nom de naissance</a:t>
            </a:r>
          </a:p>
          <a:p>
            <a:pPr marL="216000" indent="-108000" defTabSz="685718">
              <a:lnSpc>
                <a:spcPct val="70000"/>
              </a:lnSpc>
              <a:spcBef>
                <a:spcPts val="450"/>
              </a:spcBef>
              <a:buClr>
                <a:srgbClr val="0033CC"/>
              </a:buClr>
              <a:buFont typeface="Arial" panose="020B0604020202020204" pitchFamily="34" charset="0"/>
              <a:buChar char="•"/>
              <a:defRPr/>
            </a:pPr>
            <a:r>
              <a:rPr lang="fr-FR" altLang="fr-FR" sz="1200" kern="0" dirty="0">
                <a:solidFill>
                  <a:schemeClr val="tx1"/>
                </a:solidFill>
                <a:latin typeface="Arial Narrow" panose="020B0606020202030204" pitchFamily="34" charset="0"/>
                <a:cs typeface="Arial" panose="020B0604020202020204" pitchFamily="34" charset="0"/>
              </a:rPr>
              <a:t>Nom marital</a:t>
            </a:r>
          </a:p>
          <a:p>
            <a:pPr marL="216000" indent="-108000" defTabSz="685718">
              <a:lnSpc>
                <a:spcPct val="70000"/>
              </a:lnSpc>
              <a:spcBef>
                <a:spcPts val="450"/>
              </a:spcBef>
              <a:buClr>
                <a:srgbClr val="0033CC"/>
              </a:buClr>
              <a:buFont typeface="Arial" panose="020B0604020202020204" pitchFamily="34" charset="0"/>
              <a:buChar char="•"/>
              <a:defRPr/>
            </a:pPr>
            <a:r>
              <a:rPr lang="fr-FR" altLang="fr-FR" sz="1200" kern="0" dirty="0">
                <a:solidFill>
                  <a:schemeClr val="tx1"/>
                </a:solidFill>
                <a:latin typeface="Arial Narrow" panose="020B0606020202030204" pitchFamily="34" charset="0"/>
                <a:cs typeface="Arial" panose="020B0604020202020204" pitchFamily="34" charset="0"/>
              </a:rPr>
              <a:t>Prénoms</a:t>
            </a:r>
          </a:p>
          <a:p>
            <a:pPr marL="216000" indent="-108000" defTabSz="685718">
              <a:lnSpc>
                <a:spcPct val="70000"/>
              </a:lnSpc>
              <a:spcBef>
                <a:spcPts val="450"/>
              </a:spcBef>
              <a:buClr>
                <a:srgbClr val="0033CC"/>
              </a:buClr>
              <a:buFont typeface="Arial" panose="020B0604020202020204" pitchFamily="34" charset="0"/>
              <a:buChar char="•"/>
              <a:defRPr/>
            </a:pPr>
            <a:r>
              <a:rPr lang="fr-FR" altLang="fr-FR" sz="1200" kern="0" dirty="0">
                <a:solidFill>
                  <a:srgbClr val="0033CC"/>
                </a:solidFill>
                <a:latin typeface="Arial Narrow" panose="020B0606020202030204" pitchFamily="34" charset="0"/>
                <a:cs typeface="Arial" panose="020B0604020202020204" pitchFamily="34" charset="0"/>
              </a:rPr>
              <a:t>Sexe</a:t>
            </a:r>
          </a:p>
          <a:p>
            <a:pPr marL="216000" indent="-108000" defTabSz="685718">
              <a:lnSpc>
                <a:spcPct val="70000"/>
              </a:lnSpc>
              <a:spcBef>
                <a:spcPts val="450"/>
              </a:spcBef>
              <a:buClr>
                <a:srgbClr val="0033CC"/>
              </a:buClr>
              <a:buFont typeface="Arial" panose="020B0604020202020204" pitchFamily="34" charset="0"/>
              <a:buChar char="•"/>
              <a:defRPr/>
            </a:pPr>
            <a:r>
              <a:rPr lang="fr-FR" altLang="fr-FR" sz="1200" kern="0" dirty="0">
                <a:solidFill>
                  <a:srgbClr val="0033CC"/>
                </a:solidFill>
                <a:latin typeface="Arial Narrow" panose="020B0606020202030204" pitchFamily="34" charset="0"/>
                <a:cs typeface="Arial" panose="020B0604020202020204" pitchFamily="34" charset="0"/>
              </a:rPr>
              <a:t>Date de naissance</a:t>
            </a:r>
          </a:p>
          <a:p>
            <a:pPr marL="216000" indent="-108000" defTabSz="685718">
              <a:lnSpc>
                <a:spcPct val="70000"/>
              </a:lnSpc>
              <a:spcBef>
                <a:spcPts val="450"/>
              </a:spcBef>
              <a:buClr>
                <a:srgbClr val="0033CC"/>
              </a:buClr>
              <a:buFont typeface="Arial" panose="020B0604020202020204" pitchFamily="34" charset="0"/>
              <a:buChar char="•"/>
              <a:defRPr/>
            </a:pPr>
            <a:r>
              <a:rPr lang="fr-FR" altLang="fr-FR" sz="1200" kern="0" dirty="0">
                <a:solidFill>
                  <a:schemeClr val="tx1"/>
                </a:solidFill>
                <a:latin typeface="Arial Narrow" panose="020B0606020202030204" pitchFamily="34" charset="0"/>
                <a:cs typeface="Arial" panose="020B0604020202020204" pitchFamily="34" charset="0"/>
              </a:rPr>
              <a:t>Adresse</a:t>
            </a:r>
            <a:r>
              <a:rPr lang="fr-FR" altLang="fr-FR" sz="1200" kern="0" dirty="0">
                <a:solidFill>
                  <a:srgbClr val="0033CC"/>
                </a:solidFill>
                <a:latin typeface="Arial Narrow" panose="020B0606020202030204" pitchFamily="34" charset="0"/>
                <a:cs typeface="Arial" panose="020B0604020202020204" pitchFamily="34" charset="0"/>
              </a:rPr>
              <a:t> au moment du diagnostic</a:t>
            </a:r>
          </a:p>
          <a:p>
            <a:pPr marL="216000" indent="-108000" defTabSz="685718">
              <a:lnSpc>
                <a:spcPct val="70000"/>
              </a:lnSpc>
              <a:spcBef>
                <a:spcPts val="450"/>
              </a:spcBef>
              <a:buClr>
                <a:srgbClr val="0033CC"/>
              </a:buClr>
              <a:buFont typeface="Arial" panose="020B0604020202020204" pitchFamily="34" charset="0"/>
              <a:buChar char="•"/>
              <a:defRPr/>
            </a:pPr>
            <a:r>
              <a:rPr lang="fr-FR" altLang="fr-FR" sz="1200" kern="0" dirty="0">
                <a:solidFill>
                  <a:srgbClr val="0033CC"/>
                </a:solidFill>
                <a:latin typeface="Arial Narrow" panose="020B0606020202030204" pitchFamily="34" charset="0"/>
                <a:cs typeface="Arial" panose="020B0604020202020204" pitchFamily="34" charset="0"/>
              </a:rPr>
              <a:t>Commune de naissance (RNIPP)</a:t>
            </a:r>
          </a:p>
          <a:p>
            <a:pPr marL="216000" indent="-108000" defTabSz="685718">
              <a:lnSpc>
                <a:spcPct val="70000"/>
              </a:lnSpc>
              <a:spcBef>
                <a:spcPts val="450"/>
              </a:spcBef>
              <a:buClr>
                <a:srgbClr val="0033CC"/>
              </a:buClr>
              <a:buFont typeface="Arial" panose="020B0604020202020204" pitchFamily="34" charset="0"/>
              <a:buChar char="•"/>
              <a:defRPr/>
            </a:pPr>
            <a:r>
              <a:rPr lang="fr-FR" altLang="fr-FR" sz="1200" kern="0" dirty="0">
                <a:solidFill>
                  <a:srgbClr val="0033CC"/>
                </a:solidFill>
                <a:latin typeface="Arial Narrow" panose="020B0606020202030204" pitchFamily="34" charset="0"/>
                <a:cs typeface="Arial" panose="020B0604020202020204" pitchFamily="34" charset="0"/>
              </a:rPr>
              <a:t>Date et Statut vital aux dernières nouvelles</a:t>
            </a:r>
            <a:endParaRPr lang="fr-FR" sz="1200" dirty="0"/>
          </a:p>
        </p:txBody>
      </p:sp>
      <p:sp>
        <p:nvSpPr>
          <p:cNvPr id="7" name="Rectangle 6"/>
          <p:cNvSpPr/>
          <p:nvPr/>
        </p:nvSpPr>
        <p:spPr>
          <a:xfrm>
            <a:off x="4479885" y="1093818"/>
            <a:ext cx="4142565" cy="174800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buClr>
                <a:srgbClr val="0033CC"/>
              </a:buClr>
            </a:pPr>
            <a:endParaRPr lang="fr-FR" altLang="fr-FR" sz="1200" b="1" dirty="0">
              <a:solidFill>
                <a:srgbClr val="0033CC"/>
              </a:solidFill>
              <a:latin typeface="Arial Narrow" pitchFamily="34" charset="0"/>
              <a:cs typeface="Arial" charset="0"/>
            </a:endParaRPr>
          </a:p>
          <a:p>
            <a:pPr fontAlgn="base">
              <a:spcBef>
                <a:spcPct val="0"/>
              </a:spcBef>
              <a:spcAft>
                <a:spcPct val="0"/>
              </a:spcAft>
              <a:buClr>
                <a:srgbClr val="0033CC"/>
              </a:buClr>
            </a:pPr>
            <a:r>
              <a:rPr lang="fr-FR" altLang="fr-FR" sz="1350" b="1" dirty="0">
                <a:solidFill>
                  <a:srgbClr val="0033CC"/>
                </a:solidFill>
                <a:latin typeface="Arial Narrow" pitchFamily="34" charset="0"/>
                <a:cs typeface="Arial" charset="0"/>
              </a:rPr>
              <a:t>Tumeur</a:t>
            </a:r>
            <a:r>
              <a:rPr lang="fr-FR" altLang="fr-FR" sz="1200" b="1" dirty="0">
                <a:solidFill>
                  <a:srgbClr val="0033CC"/>
                </a:solidFill>
                <a:latin typeface="Arial Narrow" pitchFamily="34" charset="0"/>
                <a:cs typeface="Arial" charset="0"/>
              </a:rPr>
              <a:t> </a:t>
            </a:r>
          </a:p>
          <a:p>
            <a:pPr marL="216000" indent="-108000" defTabSz="685718" fontAlgn="base">
              <a:lnSpc>
                <a:spcPct val="70000"/>
              </a:lnSpc>
              <a:spcBef>
                <a:spcPts val="450"/>
              </a:spcBef>
              <a:spcAft>
                <a:spcPct val="0"/>
              </a:spcAft>
              <a:buClr>
                <a:srgbClr val="0033CC"/>
              </a:buClr>
              <a:buFont typeface="Arial" panose="020B0604020202020204" pitchFamily="34" charset="0"/>
              <a:buChar char="•"/>
              <a:defRPr/>
            </a:pPr>
            <a:r>
              <a:rPr lang="fr-FR" altLang="fr-FR" sz="1200" kern="0" dirty="0">
                <a:solidFill>
                  <a:srgbClr val="0033CC"/>
                </a:solidFill>
                <a:latin typeface="Arial Narrow" panose="020B0606020202030204" pitchFamily="34" charset="0"/>
                <a:cs typeface="Arial" panose="020B0604020202020204" pitchFamily="34" charset="0"/>
              </a:rPr>
              <a:t>Date d’incidence (ENCR)</a:t>
            </a:r>
          </a:p>
          <a:p>
            <a:pPr marL="216000" indent="-108000" defTabSz="685718" fontAlgn="base">
              <a:lnSpc>
                <a:spcPct val="70000"/>
              </a:lnSpc>
              <a:spcBef>
                <a:spcPts val="450"/>
              </a:spcBef>
              <a:spcAft>
                <a:spcPct val="0"/>
              </a:spcAft>
              <a:buClr>
                <a:srgbClr val="0033CC"/>
              </a:buClr>
              <a:buFont typeface="Arial" panose="020B0604020202020204" pitchFamily="34" charset="0"/>
              <a:buChar char="•"/>
              <a:defRPr/>
            </a:pPr>
            <a:r>
              <a:rPr lang="fr-FR" altLang="fr-FR" sz="1200" kern="0" dirty="0">
                <a:solidFill>
                  <a:srgbClr val="0033CC"/>
                </a:solidFill>
                <a:latin typeface="Arial Narrow" panose="020B0606020202030204" pitchFamily="34" charset="0"/>
                <a:cs typeface="Arial" panose="020B0604020202020204" pitchFamily="34" charset="0"/>
              </a:rPr>
              <a:t>Base de diagnostic (ENCR)</a:t>
            </a:r>
          </a:p>
          <a:p>
            <a:pPr marL="216000" indent="-108000" defTabSz="685718" fontAlgn="base">
              <a:lnSpc>
                <a:spcPct val="70000"/>
              </a:lnSpc>
              <a:spcBef>
                <a:spcPts val="450"/>
              </a:spcBef>
              <a:spcAft>
                <a:spcPct val="0"/>
              </a:spcAft>
              <a:buClr>
                <a:srgbClr val="0033CC"/>
              </a:buClr>
              <a:buFont typeface="Arial" panose="020B0604020202020204" pitchFamily="34" charset="0"/>
              <a:buChar char="•"/>
              <a:defRPr/>
            </a:pPr>
            <a:r>
              <a:rPr lang="fr-FR" altLang="fr-FR" sz="1200" kern="0" dirty="0">
                <a:solidFill>
                  <a:srgbClr val="0033CC"/>
                </a:solidFill>
                <a:latin typeface="Arial Narrow" panose="020B0606020202030204" pitchFamily="34" charset="0"/>
                <a:cs typeface="Arial" panose="020B0604020202020204" pitchFamily="34" charset="0"/>
              </a:rPr>
              <a:t>Topographie du site primitif (CIMO)</a:t>
            </a:r>
          </a:p>
          <a:p>
            <a:pPr marL="216000" indent="-108000" defTabSz="685718" fontAlgn="base">
              <a:lnSpc>
                <a:spcPct val="70000"/>
              </a:lnSpc>
              <a:spcBef>
                <a:spcPts val="450"/>
              </a:spcBef>
              <a:spcAft>
                <a:spcPct val="0"/>
              </a:spcAft>
              <a:buClr>
                <a:srgbClr val="0033CC"/>
              </a:buClr>
              <a:buFont typeface="Arial" panose="020B0604020202020204" pitchFamily="34" charset="0"/>
              <a:buChar char="•"/>
              <a:defRPr/>
            </a:pPr>
            <a:r>
              <a:rPr lang="fr-FR" altLang="fr-FR" sz="1200" kern="0" dirty="0">
                <a:solidFill>
                  <a:srgbClr val="0033CC"/>
                </a:solidFill>
                <a:latin typeface="Arial Narrow" panose="020B0606020202030204" pitchFamily="34" charset="0"/>
                <a:cs typeface="Arial" panose="020B0604020202020204" pitchFamily="34" charset="0"/>
              </a:rPr>
              <a:t>Morphologie (CIMO)</a:t>
            </a:r>
          </a:p>
          <a:p>
            <a:pPr marL="216000" indent="-108000" defTabSz="685718" fontAlgn="base">
              <a:lnSpc>
                <a:spcPct val="70000"/>
              </a:lnSpc>
              <a:spcBef>
                <a:spcPts val="450"/>
              </a:spcBef>
              <a:spcAft>
                <a:spcPct val="0"/>
              </a:spcAft>
              <a:buClr>
                <a:srgbClr val="0033CC"/>
              </a:buClr>
              <a:buFont typeface="Arial" panose="020B0604020202020204" pitchFamily="34" charset="0"/>
              <a:buChar char="•"/>
              <a:defRPr/>
            </a:pPr>
            <a:r>
              <a:rPr lang="fr-FR" altLang="fr-FR" sz="1200" kern="0" dirty="0">
                <a:solidFill>
                  <a:srgbClr val="0033CC"/>
                </a:solidFill>
                <a:latin typeface="Arial Narrow" panose="020B0606020202030204" pitchFamily="34" charset="0"/>
                <a:cs typeface="Arial" panose="020B0604020202020204" pitchFamily="34" charset="0"/>
              </a:rPr>
              <a:t>Comportement (CIMO)</a:t>
            </a:r>
          </a:p>
          <a:p>
            <a:pPr marL="216000" indent="-108000" defTabSz="685718" fontAlgn="base">
              <a:lnSpc>
                <a:spcPct val="70000"/>
              </a:lnSpc>
              <a:spcBef>
                <a:spcPts val="450"/>
              </a:spcBef>
              <a:spcAft>
                <a:spcPct val="0"/>
              </a:spcAft>
              <a:buClr>
                <a:srgbClr val="0033CC"/>
              </a:buClr>
              <a:buFont typeface="Arial" panose="020B0604020202020204" pitchFamily="34" charset="0"/>
              <a:buChar char="•"/>
              <a:defRPr/>
            </a:pPr>
            <a:r>
              <a:rPr lang="fr-FR" altLang="fr-FR" sz="1200" kern="0" dirty="0">
                <a:solidFill>
                  <a:schemeClr val="tx1"/>
                </a:solidFill>
                <a:latin typeface="Arial Narrow" panose="020B0606020202030204" pitchFamily="34" charset="0"/>
                <a:cs typeface="Arial" panose="020B0604020202020204" pitchFamily="34" charset="0"/>
              </a:rPr>
              <a:t>Sources d’information (registre</a:t>
            </a:r>
            <a:r>
              <a:rPr lang="fr-FR" altLang="fr-FR" sz="1350" kern="0" dirty="0">
                <a:solidFill>
                  <a:schemeClr val="tx1"/>
                </a:solidFill>
                <a:latin typeface="Arial Narrow" panose="020B0606020202030204" pitchFamily="34" charset="0"/>
                <a:cs typeface="Arial" panose="020B0604020202020204" pitchFamily="34" charset="0"/>
              </a:rPr>
              <a:t>)</a:t>
            </a:r>
          </a:p>
          <a:p>
            <a:pPr marL="216000" indent="-108000" defTabSz="685718" fontAlgn="base">
              <a:lnSpc>
                <a:spcPct val="70000"/>
              </a:lnSpc>
              <a:spcBef>
                <a:spcPts val="450"/>
              </a:spcBef>
              <a:spcAft>
                <a:spcPct val="0"/>
              </a:spcAft>
              <a:buClr>
                <a:srgbClr val="0033CC"/>
              </a:buClr>
              <a:buFont typeface="Arial" panose="020B0604020202020204" pitchFamily="34" charset="0"/>
              <a:buChar char="•"/>
              <a:defRPr/>
            </a:pPr>
            <a:endParaRPr lang="fr-FR" altLang="fr-FR" sz="1350" kern="0" dirty="0">
              <a:solidFill>
                <a:schemeClr val="accent6"/>
              </a:solidFill>
              <a:latin typeface="Arial Narrow" panose="020B0606020202030204" pitchFamily="34" charset="0"/>
              <a:cs typeface="Arial" panose="020B0604020202020204" pitchFamily="34" charset="0"/>
            </a:endParaRPr>
          </a:p>
          <a:p>
            <a:pPr marL="216000" indent="-108000" defTabSz="685718" fontAlgn="base">
              <a:lnSpc>
                <a:spcPct val="70000"/>
              </a:lnSpc>
              <a:spcBef>
                <a:spcPts val="450"/>
              </a:spcBef>
              <a:spcAft>
                <a:spcPct val="0"/>
              </a:spcAft>
              <a:buClr>
                <a:srgbClr val="0033CC"/>
              </a:buClr>
              <a:buFont typeface="Arial" panose="020B0604020202020204" pitchFamily="34" charset="0"/>
              <a:buChar char="•"/>
              <a:defRPr/>
            </a:pPr>
            <a:endParaRPr lang="fr-FR" altLang="fr-FR" sz="1350" kern="0" dirty="0">
              <a:solidFill>
                <a:srgbClr val="0033CC"/>
              </a:solidFill>
              <a:latin typeface="Arial Narrow" panose="020B0606020202030204" pitchFamily="34" charset="0"/>
              <a:cs typeface="Arial" panose="020B0604020202020204" pitchFamily="34" charset="0"/>
            </a:endParaRPr>
          </a:p>
        </p:txBody>
      </p:sp>
      <p:sp>
        <p:nvSpPr>
          <p:cNvPr id="9" name="Rectangle 8"/>
          <p:cNvSpPr/>
          <p:nvPr/>
        </p:nvSpPr>
        <p:spPr>
          <a:xfrm>
            <a:off x="683428" y="3405358"/>
            <a:ext cx="3641462" cy="143464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18" fontAlgn="base">
              <a:lnSpc>
                <a:spcPct val="70000"/>
              </a:lnSpc>
              <a:spcBef>
                <a:spcPts val="450"/>
              </a:spcBef>
              <a:spcAft>
                <a:spcPct val="0"/>
              </a:spcAft>
              <a:buClr>
                <a:srgbClr val="0033CC"/>
              </a:buClr>
              <a:defRPr/>
            </a:pPr>
            <a:r>
              <a:rPr lang="fr-FR" altLang="fr-FR" sz="1350" b="1" kern="0" dirty="0">
                <a:solidFill>
                  <a:srgbClr val="0033CC"/>
                </a:solidFill>
                <a:latin typeface="Arial Narrow" panose="020B0606020202030204" pitchFamily="34" charset="0"/>
                <a:cs typeface="Arial" panose="020B0604020202020204" pitchFamily="34" charset="0"/>
              </a:rPr>
              <a:t>Indicateur socioéconomique </a:t>
            </a:r>
            <a:r>
              <a:rPr lang="fr-FR" altLang="fr-FR" sz="1350" kern="0" dirty="0">
                <a:solidFill>
                  <a:srgbClr val="0033CC"/>
                </a:solidFill>
                <a:latin typeface="Arial Narrow" panose="020B0606020202030204" pitchFamily="34" charset="0"/>
                <a:cs typeface="Arial" panose="020B0604020202020204" pitchFamily="34" charset="0"/>
              </a:rPr>
              <a:t>(pour tous les registres)</a:t>
            </a:r>
          </a:p>
          <a:p>
            <a:pPr marL="216000" indent="-108000" defTabSz="685718">
              <a:lnSpc>
                <a:spcPct val="70000"/>
              </a:lnSpc>
              <a:spcBef>
                <a:spcPts val="450"/>
              </a:spcBef>
              <a:buClr>
                <a:srgbClr val="0033CC"/>
              </a:buClr>
              <a:buFont typeface="Arial" panose="020B0604020202020204" pitchFamily="34" charset="0"/>
              <a:buChar char="•"/>
              <a:defRPr/>
            </a:pPr>
            <a:r>
              <a:rPr lang="fr-FR" altLang="fr-FR" sz="1350" kern="0" dirty="0">
                <a:solidFill>
                  <a:srgbClr val="0000FF"/>
                </a:solidFill>
                <a:latin typeface="Arial Narrow" panose="020B0606020202030204" pitchFamily="34" charset="0"/>
                <a:cs typeface="Arial" panose="020B0604020202020204" pitchFamily="34" charset="0"/>
              </a:rPr>
              <a:t>Géocodage</a:t>
            </a:r>
            <a:r>
              <a:rPr lang="fr-FR" altLang="fr-FR" sz="1350" kern="0" dirty="0">
                <a:solidFill>
                  <a:schemeClr val="tx1"/>
                </a:solidFill>
                <a:latin typeface="Arial Narrow" panose="020B0606020202030204" pitchFamily="34" charset="0"/>
                <a:cs typeface="Arial" panose="020B0604020202020204" pitchFamily="34" charset="0"/>
              </a:rPr>
              <a:t> précis de l’adresse au diagnostic (attribution d’un IRIS)</a:t>
            </a:r>
          </a:p>
          <a:p>
            <a:pPr marL="216000" indent="-108000" defTabSz="685718">
              <a:lnSpc>
                <a:spcPct val="70000"/>
              </a:lnSpc>
              <a:spcBef>
                <a:spcPts val="450"/>
              </a:spcBef>
              <a:buClr>
                <a:srgbClr val="0033CC"/>
              </a:buClr>
              <a:buFont typeface="Arial" panose="020B0604020202020204" pitchFamily="34" charset="0"/>
              <a:buChar char="•"/>
              <a:defRPr/>
            </a:pPr>
            <a:r>
              <a:rPr lang="fr-FR" altLang="fr-FR" sz="1350" kern="0" dirty="0">
                <a:solidFill>
                  <a:schemeClr val="tx1"/>
                </a:solidFill>
                <a:latin typeface="Arial Narrow" panose="020B0606020202030204" pitchFamily="34" charset="0"/>
                <a:cs typeface="Arial" panose="020B0604020202020204" pitchFamily="34" charset="0"/>
              </a:rPr>
              <a:t>Attribution d’un </a:t>
            </a:r>
            <a:r>
              <a:rPr lang="fr-FR" altLang="fr-FR" sz="1350" kern="0" dirty="0">
                <a:solidFill>
                  <a:srgbClr val="0033CC"/>
                </a:solidFill>
                <a:latin typeface="Arial Narrow" panose="020B0606020202030204" pitchFamily="34" charset="0"/>
                <a:cs typeface="Arial" panose="020B0604020202020204" pitchFamily="34" charset="0"/>
              </a:rPr>
              <a:t>indice de défavorisation sociale « écologique » (EDI) </a:t>
            </a:r>
            <a:r>
              <a:rPr lang="fr-FR" altLang="fr-FR" sz="1350" kern="0" dirty="0">
                <a:solidFill>
                  <a:schemeClr val="tx1"/>
                </a:solidFill>
                <a:latin typeface="Arial Narrow" panose="020B0606020202030204" pitchFamily="34" charset="0"/>
                <a:cs typeface="Arial" panose="020B0604020202020204" pitchFamily="34" charset="0"/>
              </a:rPr>
              <a:t>pour chaque cas</a:t>
            </a:r>
          </a:p>
          <a:p>
            <a:pPr marL="216000" indent="-108000" defTabSz="685718">
              <a:lnSpc>
                <a:spcPct val="70000"/>
              </a:lnSpc>
              <a:spcBef>
                <a:spcPts val="450"/>
              </a:spcBef>
              <a:buClr>
                <a:srgbClr val="0033CC"/>
              </a:buClr>
              <a:buFont typeface="Arial" panose="020B0604020202020204" pitchFamily="34" charset="0"/>
              <a:buChar char="•"/>
              <a:defRPr/>
            </a:pPr>
            <a:endParaRPr lang="fr-FR" altLang="fr-FR" sz="1350" kern="0" dirty="0">
              <a:solidFill>
                <a:schemeClr val="tx1"/>
              </a:solidFill>
              <a:latin typeface="Arial Narrow" panose="020B0606020202030204" pitchFamily="34" charset="0"/>
              <a:cs typeface="Arial" panose="020B0604020202020204" pitchFamily="34" charset="0"/>
            </a:endParaRPr>
          </a:p>
        </p:txBody>
      </p:sp>
      <p:sp>
        <p:nvSpPr>
          <p:cNvPr id="10" name="Rectangle 9"/>
          <p:cNvSpPr/>
          <p:nvPr/>
        </p:nvSpPr>
        <p:spPr>
          <a:xfrm>
            <a:off x="4507353" y="3405358"/>
            <a:ext cx="4115097" cy="143464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18" fontAlgn="base">
              <a:lnSpc>
                <a:spcPct val="70000"/>
              </a:lnSpc>
              <a:spcAft>
                <a:spcPct val="0"/>
              </a:spcAft>
              <a:buClr>
                <a:srgbClr val="0033CC"/>
              </a:buClr>
              <a:defRPr/>
            </a:pPr>
            <a:r>
              <a:rPr lang="fr-FR" altLang="fr-FR" sz="1350" b="1" i="1" kern="0" dirty="0">
                <a:solidFill>
                  <a:srgbClr val="0033CC"/>
                </a:solidFill>
                <a:latin typeface="Arial Narrow" panose="020B0606020202030204" pitchFamily="34" charset="0"/>
                <a:cs typeface="Arial" panose="020B0604020202020204" pitchFamily="34" charset="0"/>
              </a:rPr>
              <a:t>Variables cliniques potentielles </a:t>
            </a:r>
            <a:r>
              <a:rPr lang="fr-FR" altLang="fr-FR" sz="1350" i="1" kern="0" dirty="0">
                <a:solidFill>
                  <a:srgbClr val="0033CC"/>
                </a:solidFill>
                <a:latin typeface="Arial Narrow" panose="020B0606020202030204" pitchFamily="34" charset="0"/>
                <a:cs typeface="Arial" panose="020B0604020202020204" pitchFamily="34" charset="0"/>
              </a:rPr>
              <a:t>(selon les registres)</a:t>
            </a:r>
          </a:p>
          <a:p>
            <a:pPr marL="216000" lvl="1" indent="-108000" defTabSz="685718" fontAlgn="base">
              <a:lnSpc>
                <a:spcPct val="70000"/>
              </a:lnSpc>
              <a:spcBef>
                <a:spcPts val="450"/>
              </a:spcBef>
              <a:spcAft>
                <a:spcPct val="0"/>
              </a:spcAft>
              <a:buClr>
                <a:srgbClr val="0033CC"/>
              </a:buClr>
              <a:buSzPct val="100000"/>
              <a:buFont typeface="Arial" panose="020B0604020202020204" pitchFamily="34" charset="0"/>
              <a:buChar char="•"/>
              <a:defRPr/>
            </a:pPr>
            <a:r>
              <a:rPr lang="fr-FR" altLang="fr-FR" sz="1350" kern="0" dirty="0">
                <a:solidFill>
                  <a:srgbClr val="0033CC"/>
                </a:solidFill>
                <a:latin typeface="Arial Narrow" panose="020B0606020202030204" pitchFamily="34" charset="0"/>
                <a:cs typeface="Arial" panose="020B0604020202020204" pitchFamily="34" charset="0"/>
              </a:rPr>
              <a:t>Recueil par tous les registres pour l’étude annuelle STADE (échantillon sein/CCR/prostate, mélanome, thyroïde, col) </a:t>
            </a:r>
          </a:p>
          <a:p>
            <a:pPr marL="216000" indent="-108000" defTabSz="685718" fontAlgn="base">
              <a:lnSpc>
                <a:spcPct val="70000"/>
              </a:lnSpc>
              <a:spcBef>
                <a:spcPts val="450"/>
              </a:spcBef>
              <a:spcAft>
                <a:spcPct val="0"/>
              </a:spcAft>
              <a:buClr>
                <a:srgbClr val="0033CC"/>
              </a:buClr>
              <a:buSzPct val="100000"/>
              <a:buFont typeface="Arial" panose="020B0604020202020204" pitchFamily="34" charset="0"/>
              <a:buChar char="•"/>
              <a:defRPr/>
            </a:pPr>
            <a:r>
              <a:rPr lang="fr-FR" altLang="fr-FR" sz="1350" kern="0" dirty="0">
                <a:solidFill>
                  <a:schemeClr val="tx1"/>
                </a:solidFill>
                <a:latin typeface="Arial Narrow" panose="020B0606020202030204" pitchFamily="34" charset="0"/>
                <a:cs typeface="Arial" panose="020B0604020202020204" pitchFamily="34" charset="0"/>
              </a:rPr>
              <a:t>Mode de découverte/modalités du diagnostic</a:t>
            </a:r>
          </a:p>
          <a:p>
            <a:pPr marL="216000" indent="-108000" defTabSz="685718" fontAlgn="base">
              <a:lnSpc>
                <a:spcPct val="70000"/>
              </a:lnSpc>
              <a:spcBef>
                <a:spcPts val="450"/>
              </a:spcBef>
              <a:spcAft>
                <a:spcPct val="0"/>
              </a:spcAft>
              <a:buClr>
                <a:srgbClr val="0033CC"/>
              </a:buClr>
              <a:buSzPct val="100000"/>
              <a:buFont typeface="Arial" panose="020B0604020202020204" pitchFamily="34" charset="0"/>
              <a:buChar char="•"/>
              <a:defRPr/>
            </a:pPr>
            <a:r>
              <a:rPr lang="fr-FR" altLang="fr-FR" sz="1350" kern="0" dirty="0">
                <a:solidFill>
                  <a:schemeClr val="tx1"/>
                </a:solidFill>
                <a:latin typeface="Arial Narrow" panose="020B0606020202030204" pitchFamily="34" charset="0"/>
                <a:cs typeface="Arial" panose="020B0604020202020204" pitchFamily="34" charset="0"/>
              </a:rPr>
              <a:t>Stade, caractéristiques biologiques, pronostiques </a:t>
            </a:r>
          </a:p>
          <a:p>
            <a:pPr marL="216000" indent="-108000" defTabSz="685718" fontAlgn="base">
              <a:lnSpc>
                <a:spcPct val="70000"/>
              </a:lnSpc>
              <a:spcBef>
                <a:spcPts val="450"/>
              </a:spcBef>
              <a:spcAft>
                <a:spcPct val="0"/>
              </a:spcAft>
              <a:buClr>
                <a:srgbClr val="0033CC"/>
              </a:buClr>
              <a:buSzPct val="100000"/>
              <a:buFont typeface="Arial" panose="020B0604020202020204" pitchFamily="34" charset="0"/>
              <a:buChar char="•"/>
              <a:defRPr/>
            </a:pPr>
            <a:r>
              <a:rPr lang="fr-FR" altLang="fr-FR" sz="1350" kern="0" dirty="0">
                <a:solidFill>
                  <a:schemeClr val="tx1"/>
                </a:solidFill>
                <a:latin typeface="Arial Narrow" panose="020B0606020202030204" pitchFamily="34" charset="0"/>
                <a:cs typeface="Arial" panose="020B0604020202020204" pitchFamily="34" charset="0"/>
              </a:rPr>
              <a:t>Traitement</a:t>
            </a:r>
          </a:p>
        </p:txBody>
      </p:sp>
      <p:sp>
        <p:nvSpPr>
          <p:cNvPr id="11" name="Espace réservé du contenu 2"/>
          <p:cNvSpPr txBox="1">
            <a:spLocks/>
          </p:cNvSpPr>
          <p:nvPr/>
        </p:nvSpPr>
        <p:spPr>
          <a:xfrm>
            <a:off x="629562" y="3016447"/>
            <a:ext cx="7992888" cy="1775633"/>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800" b="1" dirty="0">
                <a:solidFill>
                  <a:srgbClr val="FF9900"/>
                </a:solidFill>
                <a:latin typeface="+mj-lt"/>
              </a:rPr>
              <a:t>Variables supplémentaires</a:t>
            </a:r>
          </a:p>
        </p:txBody>
      </p:sp>
    </p:spTree>
    <p:extLst>
      <p:ext uri="{BB962C8B-B14F-4D97-AF65-F5344CB8AC3E}">
        <p14:creationId xmlns:p14="http://schemas.microsoft.com/office/powerpoint/2010/main" val="2466390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ite_francim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6142" y="1536423"/>
            <a:ext cx="4701309" cy="3607077"/>
          </a:xfrm>
          <a:prstGeom prst="rect">
            <a:avLst/>
          </a:prstGeom>
          <a:noFill/>
          <a:extLst>
            <a:ext uri="{909E8E84-426E-40DD-AFC4-6F175D3DCCD1}">
              <a14:hiddenFill xmlns:a14="http://schemas.microsoft.com/office/drawing/2010/main">
                <a:solidFill>
                  <a:srgbClr val="FFFFFF"/>
                </a:solidFill>
              </a14:hiddenFill>
            </a:ext>
          </a:extLst>
        </p:spPr>
      </p:pic>
      <p:sp>
        <p:nvSpPr>
          <p:cNvPr id="10" name="Espace réservé du contenu 9"/>
          <p:cNvSpPr>
            <a:spLocks noGrp="1"/>
          </p:cNvSpPr>
          <p:nvPr>
            <p:ph idx="1"/>
          </p:nvPr>
        </p:nvSpPr>
        <p:spPr>
          <a:xfrm>
            <a:off x="97458" y="685800"/>
            <a:ext cx="4381500" cy="1938566"/>
          </a:xfrm>
          <a:solidFill>
            <a:schemeClr val="bg1"/>
          </a:solidFill>
        </p:spPr>
        <p:txBody>
          <a:bodyPr>
            <a:noAutofit/>
          </a:bodyPr>
          <a:lstStyle/>
          <a:p>
            <a:r>
              <a:rPr lang="fr-FR" sz="1800" b="1" dirty="0">
                <a:solidFill>
                  <a:srgbClr val="0070C0"/>
                </a:solidFill>
              </a:rPr>
              <a:t> 1997 : Regroupements des registres des cancers en association (FRANCIM)</a:t>
            </a:r>
          </a:p>
          <a:p>
            <a:pPr marL="342900" lvl="1" indent="0">
              <a:lnSpc>
                <a:spcPct val="100000"/>
              </a:lnSpc>
              <a:spcBef>
                <a:spcPts val="0"/>
              </a:spcBef>
              <a:buNone/>
            </a:pPr>
            <a:r>
              <a:rPr lang="fr-FR" sz="2000" b="1" dirty="0">
                <a:solidFill>
                  <a:srgbClr val="0070C0"/>
                </a:solidFill>
                <a:sym typeface="Wingdings" panose="05000000000000000000" pitchFamily="2" charset="2"/>
              </a:rPr>
              <a:t> </a:t>
            </a:r>
            <a:r>
              <a:rPr lang="fr-FR" sz="1800" b="1" dirty="0">
                <a:solidFill>
                  <a:srgbClr val="0070C0"/>
                </a:solidFill>
              </a:rPr>
              <a:t>1999 : </a:t>
            </a:r>
            <a:r>
              <a:rPr lang="fr-FR" sz="1400" b="1" dirty="0">
                <a:solidFill>
                  <a:srgbClr val="0070C0"/>
                </a:solidFill>
              </a:rPr>
              <a:t>création</a:t>
            </a:r>
            <a:r>
              <a:rPr lang="fr-FR" sz="2000" b="1" dirty="0">
                <a:solidFill>
                  <a:srgbClr val="0070C0"/>
                </a:solidFill>
              </a:rPr>
              <a:t> </a:t>
            </a:r>
            <a:r>
              <a:rPr lang="fr-FR" sz="1400" b="1" dirty="0">
                <a:solidFill>
                  <a:srgbClr val="0070C0"/>
                </a:solidFill>
              </a:rPr>
              <a:t>Base commune Francim regroupant les données de tous les registres, gérée par les HCL </a:t>
            </a:r>
            <a:endParaRPr lang="fr-FR" sz="1050" dirty="0">
              <a:solidFill>
                <a:srgbClr val="0070C0"/>
              </a:solidFill>
            </a:endParaRPr>
          </a:p>
        </p:txBody>
      </p:sp>
      <p:sp>
        <p:nvSpPr>
          <p:cNvPr id="3" name="Rectangle 2"/>
          <p:cNvSpPr/>
          <p:nvPr/>
        </p:nvSpPr>
        <p:spPr>
          <a:xfrm>
            <a:off x="4478958" y="515370"/>
            <a:ext cx="4598151" cy="2062103"/>
          </a:xfrm>
          <a:prstGeom prst="rect">
            <a:avLst/>
          </a:prstGeom>
        </p:spPr>
        <p:txBody>
          <a:bodyPr wrap="square">
            <a:spAutoFit/>
          </a:bodyPr>
          <a:lstStyle/>
          <a:p>
            <a:pPr algn="ctr" fontAlgn="base"/>
            <a:r>
              <a:rPr lang="fr-FR" sz="1600" dirty="0">
                <a:solidFill>
                  <a:schemeClr val="accent2"/>
                </a:solidFill>
                <a:latin typeface="open sans"/>
              </a:rPr>
              <a:t>En </a:t>
            </a:r>
            <a:r>
              <a:rPr lang="fr-FR" sz="1600" b="1" dirty="0">
                <a:solidFill>
                  <a:schemeClr val="accent2"/>
                </a:solidFill>
                <a:latin typeface="open sans"/>
              </a:rPr>
              <a:t>2025</a:t>
            </a:r>
            <a:r>
              <a:rPr lang="fr-FR" sz="1600" dirty="0">
                <a:solidFill>
                  <a:schemeClr val="accent2"/>
                </a:solidFill>
                <a:latin typeface="open sans"/>
              </a:rPr>
              <a:t> </a:t>
            </a:r>
          </a:p>
          <a:p>
            <a:pPr fontAlgn="base"/>
            <a:r>
              <a:rPr lang="fr-FR" sz="1400" dirty="0">
                <a:solidFill>
                  <a:schemeClr val="accent2"/>
                </a:solidFill>
                <a:latin typeface="open sans"/>
              </a:rPr>
              <a:t>31 registres </a:t>
            </a:r>
            <a:r>
              <a:rPr lang="fr-FR" sz="1400" dirty="0">
                <a:solidFill>
                  <a:srgbClr val="000000"/>
                </a:solidFill>
                <a:latin typeface="open sans"/>
              </a:rPr>
              <a:t>des cancers </a:t>
            </a:r>
          </a:p>
          <a:p>
            <a:pPr marL="93663" indent="-93663" fontAlgn="base">
              <a:buFont typeface="Arial" panose="020B0604020202020204" pitchFamily="34" charset="0"/>
              <a:buChar char="•"/>
            </a:pPr>
            <a:r>
              <a:rPr lang="fr-FR" sz="1400" dirty="0">
                <a:solidFill>
                  <a:schemeClr val="accent2"/>
                </a:solidFill>
                <a:latin typeface="open sans"/>
              </a:rPr>
              <a:t>tous cancers dans 26 départements (4 outre mer) </a:t>
            </a:r>
            <a:r>
              <a:rPr lang="fr-FR" sz="1400" dirty="0">
                <a:solidFill>
                  <a:srgbClr val="000000"/>
                </a:solidFill>
                <a:latin typeface="open sans"/>
              </a:rPr>
              <a:t>et certaines localisations cancéreuses spécifiques dans 6 départements </a:t>
            </a:r>
          </a:p>
          <a:p>
            <a:pPr fontAlgn="base">
              <a:buFont typeface="Arial" panose="020B0604020202020204" pitchFamily="34" charset="0"/>
              <a:buChar char="•"/>
            </a:pPr>
            <a:r>
              <a:rPr lang="fr-FR" sz="1400" dirty="0">
                <a:solidFill>
                  <a:srgbClr val="000000"/>
                </a:solidFill>
                <a:latin typeface="open sans"/>
              </a:rPr>
              <a:t> </a:t>
            </a:r>
            <a:r>
              <a:rPr lang="fr-FR" sz="1400" dirty="0">
                <a:solidFill>
                  <a:schemeClr val="accent2"/>
                </a:solidFill>
                <a:latin typeface="open sans"/>
              </a:rPr>
              <a:t>tous</a:t>
            </a:r>
            <a:r>
              <a:rPr lang="fr-FR" sz="1400" dirty="0">
                <a:solidFill>
                  <a:srgbClr val="000000"/>
                </a:solidFill>
                <a:latin typeface="open sans"/>
              </a:rPr>
              <a:t> </a:t>
            </a:r>
            <a:r>
              <a:rPr lang="fr-FR" sz="1400" dirty="0">
                <a:solidFill>
                  <a:schemeClr val="accent2"/>
                </a:solidFill>
                <a:latin typeface="open sans"/>
              </a:rPr>
              <a:t>cancers de l’enfant sur tout le territoire</a:t>
            </a:r>
          </a:p>
          <a:p>
            <a:pPr fontAlgn="base"/>
            <a:r>
              <a:rPr lang="fr-FR" sz="1400" dirty="0">
                <a:solidFill>
                  <a:srgbClr val="000000"/>
                </a:solidFill>
                <a:latin typeface="open sans"/>
                <a:sym typeface="Wingdings" panose="05000000000000000000" pitchFamily="2" charset="2"/>
              </a:rPr>
              <a:t></a:t>
            </a:r>
            <a:r>
              <a:rPr lang="fr-FR" sz="1400" dirty="0">
                <a:solidFill>
                  <a:schemeClr val="accent2"/>
                </a:solidFill>
                <a:latin typeface="open sans"/>
                <a:sym typeface="Wingdings" panose="05000000000000000000" pitchFamily="2" charset="2"/>
              </a:rPr>
              <a:t>1/4  population française adulte tous cancers</a:t>
            </a:r>
          </a:p>
          <a:p>
            <a:pPr fontAlgn="base"/>
            <a:r>
              <a:rPr lang="fr-FR" sz="1400" dirty="0">
                <a:solidFill>
                  <a:srgbClr val="000000"/>
                </a:solidFill>
                <a:latin typeface="open sans"/>
                <a:sym typeface="Wingdings" panose="05000000000000000000" pitchFamily="2" charset="2"/>
              </a:rPr>
              <a:t></a:t>
            </a:r>
            <a:r>
              <a:rPr lang="fr-FR" sz="1400" b="1" dirty="0">
                <a:solidFill>
                  <a:srgbClr val="000000"/>
                </a:solidFill>
                <a:latin typeface="open sans"/>
                <a:sym typeface="Wingdings" panose="05000000000000000000" pitchFamily="2" charset="2"/>
              </a:rPr>
              <a:t> </a:t>
            </a:r>
            <a:r>
              <a:rPr lang="fr-FR" sz="1400" b="1" dirty="0">
                <a:solidFill>
                  <a:schemeClr val="accent2"/>
                </a:solidFill>
                <a:latin typeface="open sans"/>
                <a:sym typeface="Wingdings" panose="05000000000000000000" pitchFamily="2" charset="2"/>
              </a:rPr>
              <a:t>38% la population française </a:t>
            </a:r>
            <a:r>
              <a:rPr lang="fr-FR" sz="1400" b="1" dirty="0" err="1">
                <a:solidFill>
                  <a:schemeClr val="accent2"/>
                </a:solidFill>
                <a:latin typeface="open sans"/>
                <a:sym typeface="Wingdings" panose="05000000000000000000" pitchFamily="2" charset="2"/>
              </a:rPr>
              <a:t>adulte+enfant</a:t>
            </a:r>
            <a:endParaRPr lang="fr-FR" sz="1400" b="1" dirty="0">
              <a:solidFill>
                <a:schemeClr val="accent2"/>
              </a:solidFill>
              <a:latin typeface="open sans"/>
            </a:endParaRPr>
          </a:p>
          <a:p>
            <a:pPr fontAlgn="base"/>
            <a:r>
              <a:rPr lang="fr-FR" sz="1400" b="0" dirty="0">
                <a:solidFill>
                  <a:schemeClr val="accent2"/>
                </a:solidFill>
                <a:effectLst/>
                <a:latin typeface="open sans"/>
              </a:rPr>
              <a:t>(26 millions de français)</a:t>
            </a:r>
          </a:p>
        </p:txBody>
      </p:sp>
      <p:sp>
        <p:nvSpPr>
          <p:cNvPr id="2" name="Rectangle 1"/>
          <p:cNvSpPr/>
          <p:nvPr/>
        </p:nvSpPr>
        <p:spPr>
          <a:xfrm>
            <a:off x="203329" y="2256260"/>
            <a:ext cx="2958594" cy="1384995"/>
          </a:xfrm>
          <a:prstGeom prst="rect">
            <a:avLst/>
          </a:prstGeom>
        </p:spPr>
        <p:txBody>
          <a:bodyPr wrap="square">
            <a:spAutoFit/>
          </a:bodyPr>
          <a:lstStyle/>
          <a:p>
            <a:pPr marL="342900" indent="-342900" algn="just">
              <a:buFont typeface="Arial" panose="020B0604020202020204" pitchFamily="34" charset="0"/>
              <a:buChar char="•"/>
            </a:pPr>
            <a:r>
              <a:rPr lang="fr-FR" b="1" dirty="0">
                <a:solidFill>
                  <a:srgbClr val="0070C0"/>
                </a:solidFill>
              </a:rPr>
              <a:t>Missions </a:t>
            </a:r>
          </a:p>
          <a:p>
            <a:pPr marL="742950" lvl="1" indent="-285750">
              <a:buFont typeface="Arial" panose="020B0604020202020204" pitchFamily="34" charset="0"/>
              <a:buChar char="•"/>
            </a:pPr>
            <a:r>
              <a:rPr lang="fr-FR" sz="1600" dirty="0">
                <a:solidFill>
                  <a:srgbClr val="0070C0"/>
                </a:solidFill>
              </a:rPr>
              <a:t>Coordination</a:t>
            </a:r>
            <a:endParaRPr lang="fr-FR" sz="1100" b="1" dirty="0">
              <a:solidFill>
                <a:srgbClr val="0070C0"/>
              </a:solidFill>
            </a:endParaRPr>
          </a:p>
          <a:p>
            <a:pPr marL="742950" lvl="1" indent="-285750">
              <a:buFont typeface="Arial" panose="020B0604020202020204" pitchFamily="34" charset="0"/>
              <a:buChar char="•"/>
            </a:pPr>
            <a:r>
              <a:rPr lang="fr-FR" sz="1600" dirty="0">
                <a:solidFill>
                  <a:srgbClr val="0070C0"/>
                </a:solidFill>
              </a:rPr>
              <a:t>Standardisation </a:t>
            </a:r>
          </a:p>
          <a:p>
            <a:pPr marL="742950" lvl="1" indent="-285750">
              <a:buFont typeface="Arial" panose="020B0604020202020204" pitchFamily="34" charset="0"/>
              <a:buChar char="•"/>
            </a:pPr>
            <a:r>
              <a:rPr lang="fr-FR" sz="1600" dirty="0">
                <a:solidFill>
                  <a:srgbClr val="0070C0"/>
                </a:solidFill>
              </a:rPr>
              <a:t>Mutualisation </a:t>
            </a:r>
          </a:p>
          <a:p>
            <a:pPr marL="742950" lvl="1" indent="-285750">
              <a:buFont typeface="Arial" panose="020B0604020202020204" pitchFamily="34" charset="0"/>
              <a:buChar char="•"/>
            </a:pPr>
            <a:r>
              <a:rPr lang="fr-FR" sz="1600" dirty="0">
                <a:solidFill>
                  <a:srgbClr val="0070C0"/>
                </a:solidFill>
              </a:rPr>
              <a:t>Représentation</a:t>
            </a:r>
          </a:p>
        </p:txBody>
      </p:sp>
      <p:sp>
        <p:nvSpPr>
          <p:cNvPr id="5" name="Rectangle 4"/>
          <p:cNvSpPr/>
          <p:nvPr/>
        </p:nvSpPr>
        <p:spPr>
          <a:xfrm>
            <a:off x="97458" y="3863154"/>
            <a:ext cx="6314789" cy="369332"/>
          </a:xfrm>
          <a:prstGeom prst="rect">
            <a:avLst/>
          </a:prstGeom>
        </p:spPr>
        <p:txBody>
          <a:bodyPr wrap="square">
            <a:spAutoFit/>
          </a:bodyPr>
          <a:lstStyle/>
          <a:p>
            <a:r>
              <a:rPr lang="fr-FR" dirty="0">
                <a:solidFill>
                  <a:schemeClr val="accent2"/>
                </a:solidFill>
                <a:sym typeface="Wingdings" panose="05000000000000000000" pitchFamily="2" charset="2"/>
              </a:rPr>
              <a:t> </a:t>
            </a:r>
            <a:r>
              <a:rPr lang="fr-FR" dirty="0">
                <a:solidFill>
                  <a:schemeClr val="accent2"/>
                </a:solidFill>
              </a:rPr>
              <a:t>site de transparence : https//www.francim-reseau.org/</a:t>
            </a:r>
          </a:p>
        </p:txBody>
      </p:sp>
      <p:sp>
        <p:nvSpPr>
          <p:cNvPr id="15" name="Titre 1"/>
          <p:cNvSpPr txBox="1">
            <a:spLocks/>
          </p:cNvSpPr>
          <p:nvPr/>
        </p:nvSpPr>
        <p:spPr>
          <a:xfrm>
            <a:off x="0" y="-21747"/>
            <a:ext cx="9144000" cy="552074"/>
          </a:xfrm>
          <a:prstGeom prst="rect">
            <a:avLst/>
          </a:prstGeom>
          <a:solidFill>
            <a:srgbClr val="92D050"/>
          </a:solidFill>
        </p:spPr>
        <p:txBody>
          <a:bodyPr vert="horz" wrap="square" lIns="68580" tIns="34290" rIns="68580" bIns="34290" rtlCol="0" anchor="ctr">
            <a:spAutoFit/>
          </a:bodyPr>
          <a:lstStyle>
            <a:lvl1pPr algn="l" defTabSz="685800" rtl="0" eaLnBrk="1" latinLnBrk="0" hangingPunct="1">
              <a:lnSpc>
                <a:spcPct val="90000"/>
              </a:lnSpc>
              <a:spcBef>
                <a:spcPct val="0"/>
              </a:spcBef>
              <a:buNone/>
              <a:defRPr sz="2100" b="1" i="0" kern="1200">
                <a:solidFill>
                  <a:srgbClr val="0167A5"/>
                </a:solidFill>
                <a:latin typeface="Arial" panose="020B0604020202020204" pitchFamily="34" charset="0"/>
                <a:ea typeface="+mj-ea"/>
                <a:cs typeface="Arial" panose="020B0604020202020204" pitchFamily="34" charset="0"/>
              </a:defRPr>
            </a:lvl1pPr>
          </a:lstStyle>
          <a:p>
            <a:pPr algn="ctr">
              <a:lnSpc>
                <a:spcPct val="150000"/>
              </a:lnSpc>
            </a:pPr>
            <a:r>
              <a:rPr lang="fr-FR" sz="2400" dirty="0">
                <a:solidFill>
                  <a:schemeClr val="bg1"/>
                </a:solidFill>
                <a:latin typeface="Arial Rounded MT Bold" panose="020F0704030504030204" pitchFamily="34" charset="0"/>
                <a:ea typeface="+mn-ea"/>
              </a:rPr>
              <a:t>Réseau Francim</a:t>
            </a:r>
          </a:p>
        </p:txBody>
      </p:sp>
      <p:pic>
        <p:nvPicPr>
          <p:cNvPr id="13" name="Image 12"/>
          <p:cNvPicPr>
            <a:picLocks noChangeAspect="1"/>
          </p:cNvPicPr>
          <p:nvPr/>
        </p:nvPicPr>
        <p:blipFill>
          <a:blip r:embed="rId4"/>
          <a:stretch>
            <a:fillRect/>
          </a:stretch>
        </p:blipFill>
        <p:spPr>
          <a:xfrm>
            <a:off x="7299223" y="-19654"/>
            <a:ext cx="1844778" cy="544018"/>
          </a:xfrm>
          <a:prstGeom prst="rect">
            <a:avLst/>
          </a:prstGeom>
        </p:spPr>
      </p:pic>
    </p:spTree>
    <p:extLst>
      <p:ext uri="{BB962C8B-B14F-4D97-AF65-F5344CB8AC3E}">
        <p14:creationId xmlns:p14="http://schemas.microsoft.com/office/powerpoint/2010/main" val="7513482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65" y="-14048"/>
            <a:ext cx="9144000" cy="734047"/>
          </a:xfrm>
          <a:solidFill>
            <a:srgbClr val="92D050"/>
          </a:solidFill>
        </p:spPr>
        <p:txBody>
          <a:bodyPr vert="horz" wrap="square" lIns="68580" tIns="34290" rIns="68580" bIns="34290" rtlCol="0" anchor="ctr">
            <a:spAutoFit/>
          </a:bodyPr>
          <a:lstStyle/>
          <a:p>
            <a:r>
              <a:rPr lang="fr-FR" sz="2400" b="1" dirty="0">
                <a:solidFill>
                  <a:schemeClr val="bg1"/>
                </a:solidFill>
                <a:latin typeface="Arial Rounded MT Bold" panose="020F0704030504030204" pitchFamily="34" charset="0"/>
                <a:ea typeface="+mn-ea"/>
              </a:rPr>
              <a:t>Un partenariat scientifique et financier</a:t>
            </a:r>
            <a:br>
              <a:rPr lang="fr-FR" sz="2400" b="1" dirty="0">
                <a:solidFill>
                  <a:schemeClr val="bg1"/>
                </a:solidFill>
                <a:latin typeface="Arial Rounded MT Bold" panose="020F0704030504030204" pitchFamily="34" charset="0"/>
                <a:ea typeface="+mn-ea"/>
              </a:rPr>
            </a:br>
            <a:r>
              <a:rPr lang="fr-FR" sz="2400" b="1" dirty="0">
                <a:solidFill>
                  <a:schemeClr val="bg1"/>
                </a:solidFill>
                <a:latin typeface="Arial Rounded MT Bold" panose="020F0704030504030204" pitchFamily="34" charset="0"/>
                <a:ea typeface="+mn-ea"/>
              </a:rPr>
              <a:t> structuré et complémentaire</a:t>
            </a:r>
          </a:p>
        </p:txBody>
      </p:sp>
      <p:sp>
        <p:nvSpPr>
          <p:cNvPr id="3" name="Espace réservé du contenu 2"/>
          <p:cNvSpPr>
            <a:spLocks noGrp="1"/>
          </p:cNvSpPr>
          <p:nvPr>
            <p:ph idx="1"/>
          </p:nvPr>
        </p:nvSpPr>
        <p:spPr>
          <a:xfrm>
            <a:off x="0" y="1098958"/>
            <a:ext cx="7777900" cy="3317094"/>
          </a:xfrm>
          <a:solidFill>
            <a:schemeClr val="bg1"/>
          </a:solidFill>
        </p:spPr>
        <p:txBody>
          <a:bodyPr>
            <a:noAutofit/>
          </a:bodyPr>
          <a:lstStyle/>
          <a:p>
            <a:r>
              <a:rPr lang="fr-FR" sz="1725" b="1" dirty="0">
                <a:solidFill>
                  <a:srgbClr val="FF9900"/>
                </a:solidFill>
                <a:latin typeface="Gotham Rounded Light"/>
                <a:ea typeface="Arial Unicode MS" pitchFamily="34" charset="-128"/>
                <a:cs typeface="Arial Unicode MS" pitchFamily="34" charset="-128"/>
              </a:rPr>
              <a:t>Gestion de la Base commune Francim et Programme de Travail Partenarial (PTP) quadripartite </a:t>
            </a:r>
            <a:r>
              <a:rPr lang="fr-FR" sz="1200" dirty="0">
                <a:latin typeface="Gotham Rounded Light"/>
                <a:ea typeface="Arial Unicode MS" pitchFamily="34" charset="-128"/>
                <a:cs typeface="Arial Unicode MS" pitchFamily="34" charset="-128"/>
              </a:rPr>
              <a:t>Santé publique France, </a:t>
            </a:r>
            <a:r>
              <a:rPr lang="fr-FR" sz="1200" dirty="0" err="1">
                <a:latin typeface="Gotham Rounded Light"/>
                <a:ea typeface="Arial Unicode MS" pitchFamily="34" charset="-128"/>
                <a:cs typeface="Arial Unicode MS" pitchFamily="34" charset="-128"/>
              </a:rPr>
              <a:t>INCa</a:t>
            </a:r>
            <a:r>
              <a:rPr lang="fr-FR" sz="1200" dirty="0">
                <a:latin typeface="Gotham Rounded Light"/>
                <a:ea typeface="Arial Unicode MS" pitchFamily="34" charset="-128"/>
                <a:cs typeface="Arial Unicode MS" pitchFamily="34" charset="-128"/>
              </a:rPr>
              <a:t>, HCL, Francim</a:t>
            </a:r>
          </a:p>
        </p:txBody>
      </p:sp>
      <p:pic>
        <p:nvPicPr>
          <p:cNvPr id="7" name="Image 6"/>
          <p:cNvPicPr>
            <a:picLocks noChangeAspect="1"/>
          </p:cNvPicPr>
          <p:nvPr/>
        </p:nvPicPr>
        <p:blipFill rotWithShape="1">
          <a:blip r:embed="rId3" cstate="print">
            <a:extLst>
              <a:ext uri="{28A0092B-C50C-407E-A947-70E740481C1C}">
                <a14:useLocalDpi xmlns:a14="http://schemas.microsoft.com/office/drawing/2010/main" val="0"/>
              </a:ext>
            </a:extLst>
          </a:blip>
          <a:srcRect l="2488" t="16287" r="2018" b="13604"/>
          <a:stretch/>
        </p:blipFill>
        <p:spPr>
          <a:xfrm>
            <a:off x="7725446" y="21697"/>
            <a:ext cx="1315099" cy="380174"/>
          </a:xfrm>
          <a:prstGeom prst="rect">
            <a:avLst/>
          </a:prstGeom>
        </p:spPr>
      </p:pic>
      <p:pic>
        <p:nvPicPr>
          <p:cNvPr id="8" name="Imag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6930" y="10797"/>
            <a:ext cx="658520" cy="318498"/>
          </a:xfrm>
          <a:prstGeom prst="rect">
            <a:avLst/>
          </a:prstGeom>
        </p:spPr>
      </p:pic>
      <p:pic>
        <p:nvPicPr>
          <p:cNvPr id="9" name="Imag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91084" y="6483"/>
            <a:ext cx="680958" cy="384539"/>
          </a:xfrm>
          <a:prstGeom prst="rect">
            <a:avLst/>
          </a:prstGeom>
        </p:spPr>
      </p:pic>
      <p:pic>
        <p:nvPicPr>
          <p:cNvPr id="11" name="Image 10"/>
          <p:cNvPicPr>
            <a:picLocks noChangeAspect="1"/>
          </p:cNvPicPr>
          <p:nvPr/>
        </p:nvPicPr>
        <p:blipFill>
          <a:blip r:embed="rId6" cstate="print"/>
          <a:stretch>
            <a:fillRect/>
          </a:stretch>
        </p:blipFill>
        <p:spPr>
          <a:xfrm>
            <a:off x="7300338" y="19017"/>
            <a:ext cx="372624" cy="372005"/>
          </a:xfrm>
          <a:prstGeom prst="rect">
            <a:avLst/>
          </a:prstGeom>
        </p:spPr>
      </p:pic>
      <p:pic>
        <p:nvPicPr>
          <p:cNvPr id="2050" name="Picture 2" descr="Capture d’écran 2023-08-24 à 17.40.1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4827" y="2206947"/>
            <a:ext cx="7778590" cy="2635636"/>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nvSpPr>
        <p:spPr>
          <a:xfrm>
            <a:off x="8440470" y="4007440"/>
            <a:ext cx="600075" cy="338554"/>
          </a:xfrm>
          <a:prstGeom prst="rect">
            <a:avLst/>
          </a:prstGeom>
          <a:noFill/>
        </p:spPr>
        <p:txBody>
          <a:bodyPr wrap="square" rtlCol="0">
            <a:spAutoFit/>
          </a:bodyPr>
          <a:lstStyle/>
          <a:p>
            <a:r>
              <a:rPr lang="fr-FR" sz="800" b="1" dirty="0"/>
              <a:t>Incidence AJA 2025</a:t>
            </a:r>
          </a:p>
        </p:txBody>
      </p:sp>
      <p:sp>
        <p:nvSpPr>
          <p:cNvPr id="10" name="Rectangle 9"/>
          <p:cNvSpPr/>
          <p:nvPr/>
        </p:nvSpPr>
        <p:spPr>
          <a:xfrm>
            <a:off x="76469" y="2206947"/>
            <a:ext cx="4285805" cy="1969770"/>
          </a:xfrm>
          <a:prstGeom prst="rect">
            <a:avLst/>
          </a:prstGeom>
          <a:solidFill>
            <a:schemeClr val="bg1"/>
          </a:solidFill>
        </p:spPr>
        <p:txBody>
          <a:bodyPr wrap="square">
            <a:spAutoFit/>
          </a:bodyPr>
          <a:lstStyle/>
          <a:p>
            <a:pPr marL="9525" lvl="1"/>
            <a:r>
              <a:rPr lang="fr-FR" sz="1400" b="1" dirty="0">
                <a:latin typeface="Arial" panose="020B0604020202020204" pitchFamily="34" charset="0"/>
                <a:cs typeface="Arial" panose="020B0604020202020204" pitchFamily="34" charset="0"/>
                <a:sym typeface="Wingdings" panose="05000000000000000000" pitchFamily="2" charset="2"/>
              </a:rPr>
              <a:t></a:t>
            </a:r>
            <a:r>
              <a:rPr lang="fr-FR" sz="1400" b="1" dirty="0">
                <a:latin typeface="Arial" panose="020B0604020202020204" pitchFamily="34" charset="0"/>
                <a:cs typeface="Arial" panose="020B0604020202020204" pitchFamily="34" charset="0"/>
              </a:rPr>
              <a:t> Bilan du PTP 2014-2019 paru dans un article </a:t>
            </a:r>
            <a:r>
              <a:rPr lang="fr-FR" sz="1000" u="sng" dirty="0">
                <a:hlinkClick r:id="rId8"/>
              </a:rPr>
              <a:t>Un programme de travail partenarial pour l’épidémiologie des cancers : bilan 2014-2019.</a:t>
            </a:r>
            <a:r>
              <a:rPr lang="fr-FR" sz="1000" dirty="0"/>
              <a:t>Lecoffre-Bernard C, de </a:t>
            </a:r>
            <a:r>
              <a:rPr lang="fr-FR" sz="1000" dirty="0" err="1"/>
              <a:t>Brauer</a:t>
            </a:r>
            <a:r>
              <a:rPr lang="fr-FR" sz="1000" dirty="0"/>
              <a:t> C, </a:t>
            </a:r>
            <a:r>
              <a:rPr lang="fr-FR" sz="1000" dirty="0" err="1"/>
              <a:t>Uhry</a:t>
            </a:r>
            <a:r>
              <a:rPr lang="fr-FR" sz="1000" dirty="0"/>
              <a:t> Z, .Sante Publique. 2025;37(2):145-157. </a:t>
            </a:r>
            <a:r>
              <a:rPr lang="fr-FR" sz="1000" dirty="0" err="1"/>
              <a:t>doi</a:t>
            </a:r>
            <a:r>
              <a:rPr lang="fr-FR" sz="1000" dirty="0"/>
              <a:t>: 10.3917/spub.252.0145.</a:t>
            </a:r>
          </a:p>
          <a:p>
            <a:pPr marL="180975" lvl="1" indent="-171450">
              <a:buFont typeface="Symbol" panose="05050102010706020507" pitchFamily="18" charset="2"/>
              <a:buChar char="Þ"/>
            </a:pPr>
            <a:endParaRPr lang="fr-FR" sz="1400" dirty="0">
              <a:solidFill>
                <a:srgbClr val="FF0000"/>
              </a:solidFill>
              <a:latin typeface="Arial" panose="020B0604020202020204" pitchFamily="34" charset="0"/>
              <a:cs typeface="Arial" panose="020B0604020202020204" pitchFamily="34" charset="0"/>
            </a:endParaRPr>
          </a:p>
          <a:p>
            <a:pPr marL="180975" indent="-171450"/>
            <a:r>
              <a:rPr lang="fr-FR" sz="1400" b="1" dirty="0">
                <a:latin typeface="Arial" panose="020B0604020202020204" pitchFamily="34" charset="0"/>
                <a:cs typeface="Arial" panose="020B0604020202020204" pitchFamily="34" charset="0"/>
                <a:sym typeface="Wingdings" panose="05000000000000000000" pitchFamily="2" charset="2"/>
              </a:rPr>
              <a:t></a:t>
            </a:r>
            <a:r>
              <a:rPr lang="fr-FR" sz="1400" b="1" dirty="0">
                <a:latin typeface="Arial" panose="020B0604020202020204" pitchFamily="34" charset="0"/>
                <a:cs typeface="Arial" panose="020B0604020202020204" pitchFamily="34" charset="0"/>
              </a:rPr>
              <a:t> Des études récurrentes Incidence-Survie-Prévalence à différentes échelles géographiques / différents indicateurs </a:t>
            </a:r>
            <a:r>
              <a:rPr lang="fr-FR" sz="1400" dirty="0">
                <a:latin typeface="Arial" panose="020B0604020202020204" pitchFamily="34" charset="0"/>
                <a:cs typeface="Arial" panose="020B0604020202020204" pitchFamily="34" charset="0"/>
              </a:rPr>
              <a:t>(</a:t>
            </a:r>
            <a:r>
              <a:rPr lang="fr-FR" sz="1200" b="1" dirty="0">
                <a:solidFill>
                  <a:srgbClr val="0070C0"/>
                </a:solidFill>
                <a:latin typeface="Arial" panose="020B0604020202020204" pitchFamily="34" charset="0"/>
                <a:cs typeface="Arial" panose="020B0604020202020204" pitchFamily="34" charset="0"/>
              </a:rPr>
              <a:t>AERAS)</a:t>
            </a:r>
            <a:r>
              <a:rPr lang="fr-FR" sz="1600" dirty="0">
                <a:latin typeface="Arial" panose="020B0604020202020204" pitchFamily="34" charset="0"/>
                <a:cs typeface="Arial" panose="020B0604020202020204" pitchFamily="34" charset="0"/>
              </a:rPr>
              <a:t> </a:t>
            </a:r>
          </a:p>
          <a:p>
            <a:endParaRPr lang="fr-FR" sz="2000" dirty="0"/>
          </a:p>
        </p:txBody>
      </p:sp>
      <p:sp>
        <p:nvSpPr>
          <p:cNvPr id="13" name="ZoneTexte 12"/>
          <p:cNvSpPr txBox="1"/>
          <p:nvPr/>
        </p:nvSpPr>
        <p:spPr>
          <a:xfrm>
            <a:off x="8297068" y="2637109"/>
            <a:ext cx="600075" cy="461665"/>
          </a:xfrm>
          <a:prstGeom prst="rect">
            <a:avLst/>
          </a:prstGeom>
          <a:noFill/>
        </p:spPr>
        <p:txBody>
          <a:bodyPr wrap="square" rtlCol="0">
            <a:spAutoFit/>
          </a:bodyPr>
          <a:lstStyle/>
          <a:p>
            <a:r>
              <a:rPr lang="fr-FR" sz="800" b="1" dirty="0"/>
              <a:t>Survie DROM 2024</a:t>
            </a:r>
          </a:p>
        </p:txBody>
      </p:sp>
      <p:sp>
        <p:nvSpPr>
          <p:cNvPr id="12" name="ZoneTexte 11"/>
          <p:cNvSpPr txBox="1"/>
          <p:nvPr/>
        </p:nvSpPr>
        <p:spPr>
          <a:xfrm>
            <a:off x="4613945" y="4924338"/>
            <a:ext cx="3163955" cy="261610"/>
          </a:xfrm>
          <a:prstGeom prst="rect">
            <a:avLst/>
          </a:prstGeom>
          <a:noFill/>
        </p:spPr>
        <p:txBody>
          <a:bodyPr wrap="square" rtlCol="0">
            <a:spAutoFit/>
          </a:bodyPr>
          <a:lstStyle/>
          <a:p>
            <a:r>
              <a:rPr lang="fr-FR" sz="1050" dirty="0"/>
              <a:t>Frise non exhaustive</a:t>
            </a:r>
          </a:p>
        </p:txBody>
      </p:sp>
    </p:spTree>
    <p:extLst>
      <p:ext uri="{BB962C8B-B14F-4D97-AF65-F5344CB8AC3E}">
        <p14:creationId xmlns:p14="http://schemas.microsoft.com/office/powerpoint/2010/main" val="3295376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a:xfrm>
            <a:off x="0" y="-4778"/>
            <a:ext cx="9144000" cy="552074"/>
          </a:xfrm>
          <a:prstGeom prst="rect">
            <a:avLst/>
          </a:prstGeom>
          <a:solidFill>
            <a:srgbClr val="92D050"/>
          </a:solidFill>
        </p:spPr>
        <p:txBody>
          <a:bodyPr vert="horz" wrap="square" lIns="68580" tIns="34290" rIns="68580" bIns="34290" rtlCol="0" anchor="ctr">
            <a:spAutoFit/>
          </a:bodyPr>
          <a:lstStyle>
            <a:lvl1pPr algn="ctr">
              <a:spcBef>
                <a:spcPct val="0"/>
              </a:spcBef>
              <a:buNone/>
              <a:defRPr sz="2800" b="1"/>
            </a:lvl1pPr>
          </a:lstStyle>
          <a:p>
            <a:pPr defTabSz="685800">
              <a:lnSpc>
                <a:spcPct val="150000"/>
              </a:lnSpc>
              <a:defRPr/>
            </a:pPr>
            <a:r>
              <a:rPr lang="fr-FR" sz="2400" dirty="0">
                <a:solidFill>
                  <a:schemeClr val="bg1"/>
                </a:solidFill>
                <a:latin typeface="Arial Rounded MT Bold" panose="020F0704030504030204" pitchFamily="34" charset="0"/>
                <a:cs typeface="Calibri" panose="020F0502020204030204" pitchFamily="34" charset="0"/>
              </a:rPr>
              <a:t>Etudes des registres sur les Pratiques de prise en charge</a:t>
            </a:r>
            <a:r>
              <a:rPr lang="fr-FR" altLang="fr-FR" sz="1050" b="0" dirty="0">
                <a:solidFill>
                  <a:schemeClr val="bg1"/>
                </a:solidFill>
                <a:latin typeface="Arial" panose="020B0604020202020204" pitchFamily="34" charset="0"/>
                <a:ea typeface="Arial Unicode MS" pitchFamily="34" charset="-128"/>
                <a:cs typeface="Arial" panose="020B0604020202020204" pitchFamily="34" charset="0"/>
              </a:rPr>
              <a:t> </a:t>
            </a:r>
            <a:endParaRPr lang="fr-FR" sz="1050" b="0" dirty="0">
              <a:solidFill>
                <a:schemeClr val="bg1"/>
              </a:solidFill>
              <a:latin typeface="Arial" panose="020B0604020202020204" pitchFamily="34" charset="0"/>
              <a:cs typeface="Arial" panose="020B0604020202020204" pitchFamily="34" charset="0"/>
            </a:endParaRPr>
          </a:p>
        </p:txBody>
      </p:sp>
      <p:sp>
        <p:nvSpPr>
          <p:cNvPr id="3" name="ZoneTexte 2"/>
          <p:cNvSpPr txBox="1"/>
          <p:nvPr/>
        </p:nvSpPr>
        <p:spPr>
          <a:xfrm>
            <a:off x="708743" y="597416"/>
            <a:ext cx="7457482" cy="120032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u="sng" dirty="0"/>
              <a:t>Etude « Haute Résolution »</a:t>
            </a:r>
            <a:r>
              <a:rPr lang="fr-FR" dirty="0"/>
              <a:t> </a:t>
            </a:r>
          </a:p>
          <a:p>
            <a:pPr marL="285750" indent="-285750">
              <a:buFont typeface="Arial" panose="020B0604020202020204" pitchFamily="34" charset="0"/>
              <a:buChar char="•"/>
            </a:pPr>
            <a:r>
              <a:rPr lang="fr-FR" dirty="0"/>
              <a:t>Recueil complémentaire de données détaillées dans le dossier patient +++</a:t>
            </a:r>
          </a:p>
          <a:p>
            <a:pPr marL="285750" indent="-285750">
              <a:buFont typeface="Arial" panose="020B0604020202020204" pitchFamily="34" charset="0"/>
              <a:buChar char="•"/>
            </a:pPr>
            <a:r>
              <a:rPr lang="fr-FR" dirty="0"/>
              <a:t>Sur une cohorte échantillonnée</a:t>
            </a:r>
          </a:p>
          <a:p>
            <a:r>
              <a:rPr lang="fr-FR" dirty="0"/>
              <a:t>Etudes à l’initiative Registre/Francim/Europe (High </a:t>
            </a:r>
            <a:r>
              <a:rPr lang="fr-FR" dirty="0" err="1"/>
              <a:t>Resolution</a:t>
            </a:r>
            <a:r>
              <a:rPr lang="fr-FR" dirty="0"/>
              <a:t>)</a:t>
            </a:r>
          </a:p>
        </p:txBody>
      </p:sp>
      <p:sp>
        <p:nvSpPr>
          <p:cNvPr id="4" name="ZoneTexte 3"/>
          <p:cNvSpPr txBox="1"/>
          <p:nvPr/>
        </p:nvSpPr>
        <p:spPr>
          <a:xfrm>
            <a:off x="708743" y="1797745"/>
            <a:ext cx="7457482" cy="369332"/>
          </a:xfrm>
          <a:prstGeom prst="rect">
            <a:avLst/>
          </a:prstGeom>
          <a:solidFill>
            <a:srgbClr val="00B0F0"/>
          </a:solidFill>
        </p:spPr>
        <p:txBody>
          <a:bodyPr wrap="square" rtlCol="0">
            <a:spAutoFit/>
          </a:bodyPr>
          <a:lstStyle/>
          <a:p>
            <a:r>
              <a:rPr lang="fr-FR" dirty="0">
                <a:solidFill>
                  <a:schemeClr val="bg1"/>
                </a:solidFill>
              </a:rPr>
              <a:t>Etudes sur sollicitation </a:t>
            </a:r>
            <a:r>
              <a:rPr lang="fr-FR" b="1" dirty="0">
                <a:solidFill>
                  <a:schemeClr val="bg1"/>
                </a:solidFill>
              </a:rPr>
              <a:t>de sociétés savantes</a:t>
            </a:r>
            <a:endParaRPr lang="fr-FR" dirty="0">
              <a:solidFill>
                <a:schemeClr val="bg1"/>
              </a:solidFill>
            </a:endParaRPr>
          </a:p>
        </p:txBody>
      </p:sp>
      <p:sp>
        <p:nvSpPr>
          <p:cNvPr id="9" name="ZoneTexte 8"/>
          <p:cNvSpPr txBox="1"/>
          <p:nvPr/>
        </p:nvSpPr>
        <p:spPr>
          <a:xfrm>
            <a:off x="708740" y="3493651"/>
            <a:ext cx="7457483" cy="369332"/>
          </a:xfrm>
          <a:prstGeom prst="rect">
            <a:avLst/>
          </a:prstGeom>
          <a:solidFill>
            <a:schemeClr val="accent6"/>
          </a:solidFill>
        </p:spPr>
        <p:txBody>
          <a:bodyPr wrap="square" rtlCol="0">
            <a:spAutoFit/>
          </a:bodyPr>
          <a:lstStyle/>
          <a:p>
            <a:r>
              <a:rPr lang="fr-FR" dirty="0">
                <a:solidFill>
                  <a:schemeClr val="bg1"/>
                </a:solidFill>
              </a:rPr>
              <a:t>Etudes sur les inégalités sociales et accès au soins, </a:t>
            </a:r>
          </a:p>
        </p:txBody>
      </p:sp>
      <p:sp>
        <p:nvSpPr>
          <p:cNvPr id="10" name="ZoneTexte 9"/>
          <p:cNvSpPr txBox="1"/>
          <p:nvPr/>
        </p:nvSpPr>
        <p:spPr>
          <a:xfrm>
            <a:off x="708741" y="2368699"/>
            <a:ext cx="7457483" cy="923330"/>
          </a:xfrm>
          <a:prstGeom prst="rect">
            <a:avLst/>
          </a:prstGeom>
          <a:solidFill>
            <a:srgbClr val="FF9900"/>
          </a:solidFill>
        </p:spPr>
        <p:txBody>
          <a:bodyPr wrap="square" rtlCol="0">
            <a:spAutoFit/>
          </a:bodyPr>
          <a:lstStyle/>
          <a:p>
            <a:r>
              <a:rPr lang="fr-FR" dirty="0">
                <a:solidFill>
                  <a:schemeClr val="bg1"/>
                </a:solidFill>
              </a:rPr>
              <a:t>Etude sur les modalités de diagnostic pour les cancers bénéficiant d’un dépistage organisé avec les Centres Régionaux de Coordination du Dépistage des Cancers (CRCDC)</a:t>
            </a:r>
            <a:endParaRPr lang="fr-FR" dirty="0"/>
          </a:p>
        </p:txBody>
      </p:sp>
      <p:sp>
        <p:nvSpPr>
          <p:cNvPr id="5" name="Rectangle 4"/>
          <p:cNvSpPr/>
          <p:nvPr/>
        </p:nvSpPr>
        <p:spPr>
          <a:xfrm>
            <a:off x="1951022" y="4195404"/>
            <a:ext cx="4572000" cy="646331"/>
          </a:xfrm>
          <a:prstGeom prst="rect">
            <a:avLst/>
          </a:prstGeom>
        </p:spPr>
        <p:txBody>
          <a:bodyPr>
            <a:spAutoFit/>
          </a:bodyPr>
          <a:lstStyle/>
          <a:p>
            <a:pPr algn="ctr"/>
            <a:r>
              <a:rPr lang="fr-FR" dirty="0"/>
              <a:t>Déclinaison à l’échelle d’un ou de plusieurs registres français ou internationaux</a:t>
            </a:r>
          </a:p>
        </p:txBody>
      </p:sp>
    </p:spTree>
    <p:extLst>
      <p:ext uri="{BB962C8B-B14F-4D97-AF65-F5344CB8AC3E}">
        <p14:creationId xmlns:p14="http://schemas.microsoft.com/office/powerpoint/2010/main" val="2138942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p:cNvPicPr>
            <a:picLocks noChangeAspect="1" noChangeArrowheads="1"/>
          </p:cNvPicPr>
          <p:nvPr/>
        </p:nvPicPr>
        <p:blipFill rotWithShape="1">
          <a:blip r:embed="rId3">
            <a:extLst>
              <a:ext uri="{28A0092B-C50C-407E-A947-70E740481C1C}">
                <a14:useLocalDpi xmlns:a14="http://schemas.microsoft.com/office/drawing/2010/main" val="0"/>
              </a:ext>
            </a:extLst>
          </a:blip>
          <a:srcRect l="1359" t="1424" r="2102" b="20056"/>
          <a:stretch/>
        </p:blipFill>
        <p:spPr bwMode="auto">
          <a:xfrm rot="5400000">
            <a:off x="2380856" y="1247987"/>
            <a:ext cx="2688236" cy="1855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1"/>
          <p:cNvSpPr>
            <a:spLocks noChangeArrowheads="1"/>
          </p:cNvSpPr>
          <p:nvPr/>
        </p:nvSpPr>
        <p:spPr bwMode="auto">
          <a:xfrm>
            <a:off x="1143001" y="-13849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fr-FR" sz="1350" b="0" i="0" u="none" strike="noStrike" kern="1200" cap="none" spc="0" normalizeH="0" baseline="0" noProof="0">
              <a:ln>
                <a:noFill/>
              </a:ln>
              <a:solidFill>
                <a:srgbClr val="FAFD00"/>
              </a:solidFill>
              <a:effectLst/>
              <a:uLnTx/>
              <a:uFillTx/>
              <a:latin typeface="Arial" charset="0"/>
              <a:ea typeface="+mn-ea"/>
              <a:cs typeface="+mn-cs"/>
            </a:endParaRPr>
          </a:p>
        </p:txBody>
      </p:sp>
      <p:sp>
        <p:nvSpPr>
          <p:cNvPr id="14" name="Rectangle 13"/>
          <p:cNvSpPr>
            <a:spLocks noChangeArrowheads="1"/>
          </p:cNvSpPr>
          <p:nvPr/>
        </p:nvSpPr>
        <p:spPr bwMode="auto">
          <a:xfrm>
            <a:off x="1143001" y="-13849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fr-FR" sz="1350" b="0" i="0" u="none" strike="noStrike" kern="1200" cap="none" spc="0" normalizeH="0" baseline="0" noProof="0">
              <a:ln>
                <a:noFill/>
              </a:ln>
              <a:solidFill>
                <a:srgbClr val="FAFD00"/>
              </a:solidFill>
              <a:effectLst/>
              <a:uLnTx/>
              <a:uFillTx/>
              <a:latin typeface="Arial" charset="0"/>
              <a:ea typeface="+mn-ea"/>
              <a:cs typeface="+mn-cs"/>
            </a:endParaRPr>
          </a:p>
        </p:txBody>
      </p:sp>
      <p:graphicFrame>
        <p:nvGraphicFramePr>
          <p:cNvPr id="15" name="Tableau 14"/>
          <p:cNvGraphicFramePr>
            <a:graphicFrameLocks noGrp="1"/>
          </p:cNvGraphicFramePr>
          <p:nvPr>
            <p:extLst>
              <p:ext uri="{D42A27DB-BD31-4B8C-83A1-F6EECF244321}">
                <p14:modId xmlns:p14="http://schemas.microsoft.com/office/powerpoint/2010/main" val="581496380"/>
              </p:ext>
            </p:extLst>
          </p:nvPr>
        </p:nvGraphicFramePr>
        <p:xfrm>
          <a:off x="169652" y="854415"/>
          <a:ext cx="2777276" cy="2497556"/>
        </p:xfrm>
        <a:graphic>
          <a:graphicData uri="http://schemas.openxmlformats.org/drawingml/2006/table">
            <a:tbl>
              <a:tblPr>
                <a:tableStyleId>{5C22544A-7EE6-4342-B048-85BDC9FD1C3A}</a:tableStyleId>
              </a:tblPr>
              <a:tblGrid>
                <a:gridCol w="2777276">
                  <a:extLst>
                    <a:ext uri="{9D8B030D-6E8A-4147-A177-3AD203B41FA5}">
                      <a16:colId xmlns:a16="http://schemas.microsoft.com/office/drawing/2014/main" val="20000"/>
                    </a:ext>
                  </a:extLst>
                </a:gridCol>
              </a:tblGrid>
              <a:tr h="327615">
                <a:tc>
                  <a:txBody>
                    <a:bodyPr/>
                    <a:lstStyle/>
                    <a:p>
                      <a:pPr marL="0" marR="0" indent="0" algn="just" defTabSz="914290" rtl="0" eaLnBrk="1" fontAlgn="ctr" latinLnBrk="0" hangingPunct="1">
                        <a:lnSpc>
                          <a:spcPct val="100000"/>
                        </a:lnSpc>
                        <a:spcBef>
                          <a:spcPts val="0"/>
                        </a:spcBef>
                        <a:spcAft>
                          <a:spcPts val="0"/>
                        </a:spcAft>
                        <a:buClrTx/>
                        <a:buSzTx/>
                        <a:buFontTx/>
                        <a:buNone/>
                        <a:tabLst/>
                        <a:defRPr/>
                      </a:pPr>
                      <a:r>
                        <a:rPr lang="en-US" sz="900" b="1" u="none" strike="noStrike" dirty="0">
                          <a:effectLst/>
                          <a:latin typeface="Calibri" panose="020F0502020204030204" pitchFamily="34" charset="0"/>
                        </a:rPr>
                        <a:t>Diagnostic </a:t>
                      </a:r>
                      <a:r>
                        <a:rPr lang="en-US" sz="900" b="1" u="none" strike="noStrike" dirty="0" err="1">
                          <a:effectLst/>
                          <a:latin typeface="Calibri" panose="020F0502020204030204" pitchFamily="34" charset="0"/>
                        </a:rPr>
                        <a:t>pré-opératoire</a:t>
                      </a:r>
                      <a:r>
                        <a:rPr lang="en-US" sz="900" b="1" u="none" strike="noStrike" dirty="0">
                          <a:effectLst/>
                          <a:latin typeface="Calibri" panose="020F0502020204030204" pitchFamily="34" charset="0"/>
                        </a:rPr>
                        <a:t> : </a:t>
                      </a:r>
                      <a:r>
                        <a:rPr lang="fr-FR" sz="900" u="none" strike="noStrike" dirty="0">
                          <a:effectLst/>
                          <a:latin typeface="Calibri" panose="020F0502020204030204" pitchFamily="34" charset="0"/>
                        </a:rPr>
                        <a:t>% cancers avec une biopsie ou une cytologie avant le 1er traitement </a:t>
                      </a:r>
                      <a:endParaRPr lang="fr-FR" sz="900" b="0" i="0" u="none" strike="noStrike" dirty="0">
                        <a:solidFill>
                          <a:srgbClr val="000000"/>
                        </a:solidFill>
                        <a:effectLst/>
                        <a:latin typeface="Calibri" panose="020F0502020204030204" pitchFamily="34" charset="0"/>
                      </a:endParaRPr>
                    </a:p>
                  </a:txBody>
                  <a:tcPr marL="7144" marR="7144" marT="7144" marB="0" anchor="ctr">
                    <a:lnL w="12700" cap="flat" cmpd="sng" algn="ctr">
                      <a:noFill/>
                      <a:prstDash val="solid"/>
                      <a:round/>
                      <a:headEnd type="none" w="med" len="med"/>
                      <a:tailEnd type="none" w="med" len="med"/>
                    </a:lnL>
                    <a:lnR w="12700" cmpd="sng">
                      <a:noFill/>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12568">
                <a:tc>
                  <a:txBody>
                    <a:bodyPr/>
                    <a:lstStyle/>
                    <a:p>
                      <a:pPr marL="0" marR="0" indent="0" algn="just" defTabSz="914290" rtl="0" eaLnBrk="1" fontAlgn="ctr" latinLnBrk="0" hangingPunct="1">
                        <a:lnSpc>
                          <a:spcPct val="100000"/>
                        </a:lnSpc>
                        <a:spcBef>
                          <a:spcPts val="0"/>
                        </a:spcBef>
                        <a:spcAft>
                          <a:spcPts val="0"/>
                        </a:spcAft>
                        <a:buClrTx/>
                        <a:buSzTx/>
                        <a:buFontTx/>
                        <a:buNone/>
                        <a:tabLst/>
                        <a:defRPr/>
                      </a:pPr>
                      <a:r>
                        <a:rPr lang="fr-FR" sz="900" b="1" u="none" strike="noStrike" dirty="0">
                          <a:effectLst/>
                          <a:latin typeface="Calibri" panose="020F0502020204030204" pitchFamily="34" charset="0"/>
                        </a:rPr>
                        <a:t>Multidisciplinarité : </a:t>
                      </a:r>
                      <a:r>
                        <a:rPr lang="fr-FR" sz="900" u="none" strike="noStrike" dirty="0">
                          <a:effectLst/>
                          <a:latin typeface="Calibri" panose="020F0502020204030204" pitchFamily="34" charset="0"/>
                        </a:rPr>
                        <a:t>% cancers discutés en RCP </a:t>
                      </a:r>
                      <a:endParaRPr lang="fr-FR" sz="900" b="0" i="0" u="none" strike="noStrike" dirty="0">
                        <a:solidFill>
                          <a:srgbClr val="000000"/>
                        </a:solidFill>
                        <a:effectLst/>
                        <a:latin typeface="Calibri" panose="020F0502020204030204" pitchFamily="34" charset="0"/>
                      </a:endParaRPr>
                    </a:p>
                  </a:txBody>
                  <a:tcPr marL="7144" marR="7144" marT="7144" marB="0" anchor="ctr">
                    <a:lnL w="12700" cap="flat" cmpd="sng" algn="ctr">
                      <a:noFill/>
                      <a:prstDash val="solid"/>
                      <a:round/>
                      <a:headEnd type="none" w="med" len="med"/>
                      <a:tailEnd type="none" w="med" len="med"/>
                    </a:lnL>
                    <a:lnR w="12700" cmpd="sng">
                      <a:noFill/>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27615">
                <a:tc>
                  <a:txBody>
                    <a:bodyPr/>
                    <a:lstStyle/>
                    <a:p>
                      <a:pPr marL="0" marR="0" indent="0" algn="just" defTabSz="914290" rtl="0" eaLnBrk="1" fontAlgn="ctr" latinLnBrk="0" hangingPunct="1">
                        <a:lnSpc>
                          <a:spcPct val="100000"/>
                        </a:lnSpc>
                        <a:spcBef>
                          <a:spcPts val="0"/>
                        </a:spcBef>
                        <a:spcAft>
                          <a:spcPts val="0"/>
                        </a:spcAft>
                        <a:buClrTx/>
                        <a:buSzTx/>
                        <a:buFontTx/>
                        <a:buNone/>
                        <a:tabLst/>
                        <a:defRPr/>
                      </a:pPr>
                      <a:r>
                        <a:rPr lang="en-US" sz="900" b="1" u="none" strike="noStrike" dirty="0" err="1">
                          <a:effectLst/>
                          <a:latin typeface="Calibri" panose="020F0502020204030204" pitchFamily="34" charset="0"/>
                        </a:rPr>
                        <a:t>Chirurgie</a:t>
                      </a:r>
                      <a:r>
                        <a:rPr lang="en-US" sz="900" b="1" u="none" strike="noStrike" dirty="0">
                          <a:effectLst/>
                          <a:latin typeface="Calibri" panose="020F0502020204030204" pitchFamily="34" charset="0"/>
                        </a:rPr>
                        <a:t> </a:t>
                      </a:r>
                      <a:r>
                        <a:rPr lang="en-US" sz="900" b="1" u="none" strike="noStrike" dirty="0" err="1">
                          <a:effectLst/>
                          <a:latin typeface="Calibri" panose="020F0502020204030204" pitchFamily="34" charset="0"/>
                        </a:rPr>
                        <a:t>appropriée</a:t>
                      </a:r>
                      <a:r>
                        <a:rPr lang="en-US" sz="900" b="1" u="none" strike="noStrike" dirty="0">
                          <a:effectLst/>
                          <a:latin typeface="Calibri" panose="020F0502020204030204" pitchFamily="34" charset="0"/>
                        </a:rPr>
                        <a:t> </a:t>
                      </a:r>
                      <a:r>
                        <a:rPr lang="en-US" sz="900" u="none" strike="noStrike" dirty="0">
                          <a:effectLst/>
                          <a:latin typeface="Calibri" panose="020F0502020204030204" pitchFamily="34" charset="0"/>
                        </a:rPr>
                        <a:t>: </a:t>
                      </a:r>
                      <a:r>
                        <a:rPr lang="fr-FR" sz="900" u="none" strike="noStrike" dirty="0">
                          <a:effectLst/>
                          <a:latin typeface="Calibri" panose="020F0502020204030204" pitchFamily="34" charset="0"/>
                        </a:rPr>
                        <a:t>% cancers avec 1 seule chirurgie du sein (hors reconstructions mammaires) </a:t>
                      </a:r>
                      <a:endParaRPr lang="fr-FR" sz="900" b="0" i="0" u="none" strike="noStrike" dirty="0">
                        <a:solidFill>
                          <a:srgbClr val="000000"/>
                        </a:solidFill>
                        <a:effectLst/>
                        <a:latin typeface="Calibri" panose="020F0502020204030204" pitchFamily="34" charset="0"/>
                      </a:endParaRPr>
                    </a:p>
                  </a:txBody>
                  <a:tcPr marL="7144" marR="7144" marT="7144" marB="0" anchor="ctr">
                    <a:lnL w="12700" cap="flat" cmpd="sng" algn="ctr">
                      <a:noFill/>
                      <a:prstDash val="solid"/>
                      <a:round/>
                      <a:headEnd type="none" w="med" len="med"/>
                      <a:tailEnd type="none" w="med" len="med"/>
                    </a:lnL>
                    <a:lnR w="12700" cmpd="sng">
                      <a:noFill/>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87264">
                <a:tc>
                  <a:txBody>
                    <a:bodyPr/>
                    <a:lstStyle/>
                    <a:p>
                      <a:pPr marL="0" marR="0" indent="0" algn="just" defTabSz="914290" rtl="0" eaLnBrk="1" fontAlgn="ctr" latinLnBrk="0" hangingPunct="1">
                        <a:lnSpc>
                          <a:spcPct val="100000"/>
                        </a:lnSpc>
                        <a:spcBef>
                          <a:spcPts val="0"/>
                        </a:spcBef>
                        <a:spcAft>
                          <a:spcPts val="0"/>
                        </a:spcAft>
                        <a:buClrTx/>
                        <a:buSzTx/>
                        <a:buFontTx/>
                        <a:buNone/>
                        <a:tabLst/>
                        <a:defRPr/>
                      </a:pPr>
                      <a:r>
                        <a:rPr lang="fr-FR" sz="900" b="1" u="none" strike="noStrike" dirty="0">
                          <a:effectLst/>
                          <a:latin typeface="Calibri" panose="020F0502020204030204" pitchFamily="34" charset="0"/>
                        </a:rPr>
                        <a:t>Radiothérapie post-opératoire </a:t>
                      </a:r>
                      <a:r>
                        <a:rPr lang="fr-FR" sz="900" u="none" strike="noStrike" dirty="0">
                          <a:effectLst/>
                          <a:latin typeface="Calibri" panose="020F0502020204030204" pitchFamily="34" charset="0"/>
                        </a:rPr>
                        <a:t>: % cancers traités par radiothérapie après chirurgie conservatrice et </a:t>
                      </a:r>
                      <a:r>
                        <a:rPr lang="fr-FR" sz="900" u="none" strike="noStrike" dirty="0" err="1">
                          <a:effectLst/>
                          <a:latin typeface="Calibri" panose="020F0502020204030204" pitchFamily="34" charset="0"/>
                        </a:rPr>
                        <a:t>stadification</a:t>
                      </a:r>
                      <a:r>
                        <a:rPr lang="fr-FR" sz="900" u="none" strike="noStrike" dirty="0">
                          <a:effectLst/>
                          <a:latin typeface="Calibri" panose="020F0502020204030204" pitchFamily="34" charset="0"/>
                        </a:rPr>
                        <a:t> ganglionnaire</a:t>
                      </a:r>
                      <a:endParaRPr lang="fr-FR" sz="900" b="0" i="0" u="none" strike="noStrike" dirty="0">
                        <a:solidFill>
                          <a:srgbClr val="000000"/>
                        </a:solidFill>
                        <a:effectLst/>
                        <a:latin typeface="Calibri" panose="020F0502020204030204" pitchFamily="34" charset="0"/>
                      </a:endParaRPr>
                    </a:p>
                  </a:txBody>
                  <a:tcPr marL="7144" marR="7144" marT="7144" marB="0" anchor="ctr">
                    <a:lnL w="12700" cap="flat" cmpd="sng" algn="ctr">
                      <a:noFill/>
                      <a:prstDash val="solid"/>
                      <a:round/>
                      <a:headEnd type="none" w="med" len="med"/>
                      <a:tailEnd type="none" w="med" len="med"/>
                    </a:lnL>
                    <a:lnR w="12700" cmpd="sng">
                      <a:noFill/>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27615">
                <a:tc>
                  <a:txBody>
                    <a:bodyPr/>
                    <a:lstStyle/>
                    <a:p>
                      <a:pPr marL="0" marR="0" indent="0" algn="just" defTabSz="914290" rtl="0" eaLnBrk="1" fontAlgn="ctr" latinLnBrk="0" hangingPunct="1">
                        <a:lnSpc>
                          <a:spcPct val="100000"/>
                        </a:lnSpc>
                        <a:spcBef>
                          <a:spcPts val="0"/>
                        </a:spcBef>
                        <a:spcAft>
                          <a:spcPts val="0"/>
                        </a:spcAft>
                        <a:buClrTx/>
                        <a:buSzTx/>
                        <a:buFontTx/>
                        <a:buNone/>
                        <a:tabLst/>
                        <a:defRPr/>
                      </a:pPr>
                      <a:r>
                        <a:rPr lang="fr-FR" sz="900" b="1" u="none" strike="noStrike" dirty="0">
                          <a:effectLst/>
                          <a:latin typeface="Calibri" panose="020F0502020204030204" pitchFamily="34" charset="0"/>
                        </a:rPr>
                        <a:t>Radiothérapie post-opératoire</a:t>
                      </a:r>
                      <a:r>
                        <a:rPr lang="fr-FR" sz="900" b="1" u="none" strike="noStrike" baseline="0" dirty="0">
                          <a:effectLst/>
                          <a:latin typeface="Calibri" panose="020F0502020204030204" pitchFamily="34" charset="0"/>
                        </a:rPr>
                        <a:t> </a:t>
                      </a:r>
                      <a:r>
                        <a:rPr lang="fr-FR" sz="900" u="none" strike="noStrike" dirty="0">
                          <a:effectLst/>
                          <a:latin typeface="Calibri" panose="020F0502020204030204" pitchFamily="34" charset="0"/>
                        </a:rPr>
                        <a:t>: % cancers (≥pN2a) traités par radiothérapie après mastectomie</a:t>
                      </a:r>
                      <a:endParaRPr lang="fr-FR" sz="900" b="0" i="0" u="none" strike="noStrike" dirty="0">
                        <a:solidFill>
                          <a:srgbClr val="000000"/>
                        </a:solidFill>
                        <a:effectLst/>
                        <a:latin typeface="Calibri" panose="020F0502020204030204" pitchFamily="34" charset="0"/>
                      </a:endParaRPr>
                    </a:p>
                  </a:txBody>
                  <a:tcPr marL="7144" marR="7144" marT="7144" marB="0" anchor="ctr">
                    <a:lnL w="12700" cap="flat" cmpd="sng" algn="ctr">
                      <a:noFill/>
                      <a:prstDash val="solid"/>
                      <a:round/>
                      <a:headEnd type="none" w="med" len="med"/>
                      <a:tailEnd type="none" w="med" len="med"/>
                    </a:lnL>
                    <a:lnR w="12700" cmpd="sng">
                      <a:noFill/>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87264">
                <a:tc>
                  <a:txBody>
                    <a:bodyPr/>
                    <a:lstStyle/>
                    <a:p>
                      <a:pPr marL="0" marR="0" indent="0" algn="just" defTabSz="914290" rtl="0" eaLnBrk="1" fontAlgn="ctr" latinLnBrk="0" hangingPunct="1">
                        <a:lnSpc>
                          <a:spcPct val="100000"/>
                        </a:lnSpc>
                        <a:spcBef>
                          <a:spcPts val="0"/>
                        </a:spcBef>
                        <a:spcAft>
                          <a:spcPts val="0"/>
                        </a:spcAft>
                        <a:buClrTx/>
                        <a:buSzTx/>
                        <a:buFontTx/>
                        <a:buNone/>
                        <a:tabLst/>
                        <a:defRPr/>
                      </a:pPr>
                      <a:r>
                        <a:rPr lang="en-US" sz="900" b="1" u="none" strike="noStrike" dirty="0">
                          <a:effectLst/>
                          <a:latin typeface="Calibri" panose="020F0502020204030204" pitchFamily="34" charset="0"/>
                        </a:rPr>
                        <a:t>Limiter le </a:t>
                      </a:r>
                      <a:r>
                        <a:rPr lang="en-US" sz="900" b="1" u="none" strike="noStrike" dirty="0" err="1">
                          <a:effectLst/>
                          <a:latin typeface="Calibri" panose="020F0502020204030204" pitchFamily="34" charset="0"/>
                        </a:rPr>
                        <a:t>surtraitement</a:t>
                      </a:r>
                      <a:r>
                        <a:rPr lang="en-US" sz="900" b="1" u="none" strike="noStrike" dirty="0">
                          <a:effectLst/>
                          <a:latin typeface="Calibri" panose="020F0502020204030204" pitchFamily="34" charset="0"/>
                        </a:rPr>
                        <a:t> </a:t>
                      </a:r>
                      <a:r>
                        <a:rPr lang="en-US" sz="900" u="none" strike="noStrike" dirty="0">
                          <a:effectLst/>
                          <a:latin typeface="Calibri" panose="020F0502020204030204" pitchFamily="34" charset="0"/>
                        </a:rPr>
                        <a:t>: </a:t>
                      </a:r>
                      <a:r>
                        <a:rPr lang="fr-FR" sz="900" u="none" strike="noStrike" dirty="0">
                          <a:effectLst/>
                          <a:latin typeface="Calibri" panose="020F0502020204030204" pitchFamily="34" charset="0"/>
                        </a:rPr>
                        <a:t>% cancers sans atteinte ganglionnaire clinique (cN0) ayant eu seulement un</a:t>
                      </a:r>
                      <a:r>
                        <a:rPr lang="fr-FR" sz="900" u="none" strike="noStrike" baseline="0" dirty="0">
                          <a:effectLst/>
                          <a:latin typeface="Calibri" panose="020F0502020204030204" pitchFamily="34" charset="0"/>
                        </a:rPr>
                        <a:t> prélèvement de </a:t>
                      </a:r>
                      <a:r>
                        <a:rPr lang="fr-FR" sz="900" u="none" strike="noStrike" dirty="0">
                          <a:effectLst/>
                          <a:latin typeface="Calibri" panose="020F0502020204030204" pitchFamily="34" charset="0"/>
                        </a:rPr>
                        <a:t>GAS (sans curage axillaire)</a:t>
                      </a:r>
                      <a:endParaRPr lang="fr-FR" sz="900" b="0" i="0" u="none" strike="noStrike" dirty="0">
                        <a:solidFill>
                          <a:srgbClr val="000000"/>
                        </a:solidFill>
                        <a:effectLst/>
                        <a:latin typeface="Calibri" panose="020F0502020204030204" pitchFamily="34" charset="0"/>
                      </a:endParaRPr>
                    </a:p>
                  </a:txBody>
                  <a:tcPr marL="7144" marR="7144" marT="7144" marB="0" anchor="ctr">
                    <a:lnL w="12700" cap="flat" cmpd="sng" algn="ctr">
                      <a:noFill/>
                      <a:prstDash val="solid"/>
                      <a:round/>
                      <a:headEnd type="none" w="med" len="med"/>
                      <a:tailEnd type="none" w="med" len="med"/>
                    </a:lnL>
                    <a:lnR w="12700" cmpd="sng">
                      <a:noFill/>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27615">
                <a:tc>
                  <a:txBody>
                    <a:bodyPr/>
                    <a:lstStyle/>
                    <a:p>
                      <a:pPr marL="0" marR="0" indent="0" algn="just" defTabSz="914290" rtl="0" eaLnBrk="1" fontAlgn="ctr" latinLnBrk="0" hangingPunct="1">
                        <a:lnSpc>
                          <a:spcPct val="100000"/>
                        </a:lnSpc>
                        <a:spcBef>
                          <a:spcPts val="0"/>
                        </a:spcBef>
                        <a:spcAft>
                          <a:spcPts val="0"/>
                        </a:spcAft>
                        <a:buClrTx/>
                        <a:buSzTx/>
                        <a:buFontTx/>
                        <a:buNone/>
                        <a:tabLst/>
                        <a:defRPr/>
                      </a:pPr>
                      <a:r>
                        <a:rPr lang="en-US" sz="900" b="1" u="none" strike="noStrike" dirty="0">
                          <a:effectLst/>
                          <a:latin typeface="Calibri" panose="020F0502020204030204" pitchFamily="34" charset="0"/>
                        </a:rPr>
                        <a:t>Limiter le </a:t>
                      </a:r>
                      <a:r>
                        <a:rPr lang="en-US" sz="900" b="1" u="none" strike="noStrike" dirty="0" err="1">
                          <a:effectLst/>
                          <a:latin typeface="Calibri" panose="020F0502020204030204" pitchFamily="34" charset="0"/>
                        </a:rPr>
                        <a:t>surtraitement</a:t>
                      </a:r>
                      <a:r>
                        <a:rPr lang="en-US" sz="900" b="1" i="0" u="none" strike="noStrike" baseline="0" dirty="0">
                          <a:solidFill>
                            <a:srgbClr val="000000"/>
                          </a:solidFill>
                          <a:effectLst/>
                          <a:latin typeface="Calibri" panose="020F0502020204030204" pitchFamily="34" charset="0"/>
                        </a:rPr>
                        <a:t> </a:t>
                      </a:r>
                      <a:r>
                        <a:rPr lang="en-US" sz="900" b="0" i="0" u="none" strike="noStrike" baseline="0" dirty="0">
                          <a:solidFill>
                            <a:srgbClr val="000000"/>
                          </a:solidFill>
                          <a:effectLst/>
                          <a:latin typeface="Calibri" panose="020F0502020204030204" pitchFamily="34" charset="0"/>
                        </a:rPr>
                        <a:t>: </a:t>
                      </a:r>
                      <a:r>
                        <a:rPr lang="fr-FR" sz="900" u="none" strike="noStrike" dirty="0">
                          <a:effectLst/>
                          <a:latin typeface="Calibri" panose="020F0502020204030204" pitchFamily="34" charset="0"/>
                        </a:rPr>
                        <a:t>% cancers de taille ≤3 cm traités initialement par chirurgie conservatrice mammaire </a:t>
                      </a:r>
                      <a:endParaRPr lang="fr-FR" sz="900" b="0" i="0" u="none" strike="noStrike" dirty="0">
                        <a:solidFill>
                          <a:srgbClr val="000000"/>
                        </a:solidFill>
                        <a:effectLst/>
                        <a:latin typeface="Calibri" panose="020F0502020204030204" pitchFamily="34" charset="0"/>
                      </a:endParaRPr>
                    </a:p>
                  </a:txBody>
                  <a:tcPr marL="7144" marR="7144" marT="7144" marB="0" anchor="ctr">
                    <a:lnL w="12700" cap="flat" cmpd="sng" algn="ctr">
                      <a:noFill/>
                      <a:prstDash val="solid"/>
                      <a:round/>
                      <a:headEnd type="none" w="med" len="med"/>
                      <a:tailEnd type="none" w="med" len="med"/>
                    </a:lnL>
                    <a:lnR w="12700" cmpd="sng">
                      <a:noFill/>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pic>
        <p:nvPicPr>
          <p:cNvPr id="17" name="Image 16"/>
          <p:cNvPicPr/>
          <p:nvPr/>
        </p:nvPicPr>
        <p:blipFill rotWithShape="1">
          <a:blip r:embed="rId4"/>
          <a:srcRect l="12170" t="91507" r="5119" b="2514"/>
          <a:stretch/>
        </p:blipFill>
        <p:spPr>
          <a:xfrm>
            <a:off x="2477876" y="627953"/>
            <a:ext cx="1915638" cy="211202"/>
          </a:xfrm>
          <a:prstGeom prst="rect">
            <a:avLst/>
          </a:prstGeom>
        </p:spPr>
      </p:pic>
      <p:sp>
        <p:nvSpPr>
          <p:cNvPr id="3" name="Rectangle 2"/>
          <p:cNvSpPr/>
          <p:nvPr/>
        </p:nvSpPr>
        <p:spPr>
          <a:xfrm>
            <a:off x="4652935" y="643537"/>
            <a:ext cx="4491065" cy="270843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350" dirty="0">
                <a:solidFill>
                  <a:srgbClr val="0070C0"/>
                </a:solidFill>
                <a:latin typeface="Arial" panose="020B0604020202020204" pitchFamily="34" charset="0"/>
                <a:cs typeface="Arial" panose="020B0604020202020204" pitchFamily="34" charset="0"/>
              </a:rPr>
              <a:t>Etude</a:t>
            </a:r>
            <a:r>
              <a:rPr kumimoji="0" lang="fr-FR" sz="1600" i="0" u="none" strike="noStrike" kern="1200" cap="none" spc="0" normalizeH="0" baseline="0" noProof="0" dirty="0">
                <a:ln>
                  <a:noFill/>
                </a:ln>
                <a:solidFill>
                  <a:srgbClr val="0070C0"/>
                </a:solidFill>
                <a:effectLst/>
                <a:uLnTx/>
                <a:uFillTx/>
                <a:latin typeface="Arial"/>
              </a:rPr>
              <a:t> </a:t>
            </a:r>
            <a:r>
              <a:rPr lang="fr-FR" sz="1600" dirty="0">
                <a:solidFill>
                  <a:srgbClr val="0070C0"/>
                </a:solidFill>
              </a:rPr>
              <a:t>en population générale permettant d’avoir un vue d’ensemble de la prise en charge des CS en France par rapport aux recommandations européennes</a:t>
            </a:r>
          </a:p>
          <a:p>
            <a:pPr marL="0" marR="0" lvl="0" indent="0" algn="l" defTabSz="457200" rtl="0" eaLnBrk="1" fontAlgn="auto" latinLnBrk="0" hangingPunct="1">
              <a:lnSpc>
                <a:spcPct val="100000"/>
              </a:lnSpc>
              <a:spcBef>
                <a:spcPts val="600"/>
              </a:spcBef>
              <a:spcAft>
                <a:spcPts val="0"/>
              </a:spcAft>
              <a:buClrTx/>
              <a:buSzTx/>
              <a:buFontTx/>
              <a:buNone/>
              <a:tabLst/>
              <a:defRPr/>
            </a:pPr>
            <a:r>
              <a:rPr lang="fr-FR" sz="1600" dirty="0">
                <a:solidFill>
                  <a:srgbClr val="0070C0"/>
                </a:solidFill>
              </a:rPr>
              <a:t>Evaluation des performances du système de soins « en vie réelle »</a:t>
            </a:r>
          </a:p>
          <a:p>
            <a:pPr marL="0" marR="0" lvl="0" indent="0" algn="l" defTabSz="457200" rtl="0" eaLnBrk="1" fontAlgn="auto" latinLnBrk="0" hangingPunct="1">
              <a:lnSpc>
                <a:spcPct val="100000"/>
              </a:lnSpc>
              <a:spcBef>
                <a:spcPts val="600"/>
              </a:spcBef>
              <a:spcAft>
                <a:spcPts val="0"/>
              </a:spcAft>
              <a:buClrTx/>
              <a:buSzTx/>
              <a:buFontTx/>
              <a:buNone/>
              <a:tabLst/>
              <a:defRPr/>
            </a:pPr>
            <a:r>
              <a:rPr lang="fr-FR" sz="1600" dirty="0">
                <a:solidFill>
                  <a:srgbClr val="0070C0"/>
                </a:solidFill>
              </a:rPr>
              <a:t>Intérêt de mesurer les IQ EUSOMA </a:t>
            </a:r>
          </a:p>
          <a:p>
            <a:pPr marL="180975" marR="0" lvl="1" indent="-9048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dirty="0">
                <a:solidFill>
                  <a:srgbClr val="0070C0"/>
                </a:solidFill>
              </a:rPr>
              <a:t>Faire un état des lieux de la prise en charge du CS</a:t>
            </a:r>
          </a:p>
          <a:p>
            <a:pPr marL="180975" marR="0" lvl="1" indent="-9048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dirty="0">
                <a:solidFill>
                  <a:srgbClr val="0070C0"/>
                </a:solidFill>
              </a:rPr>
              <a:t>Identifier les points d’améliorations</a:t>
            </a:r>
          </a:p>
          <a:p>
            <a:pPr marL="180975" marR="0" lvl="1" indent="-9048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dirty="0">
                <a:solidFill>
                  <a:srgbClr val="0070C0"/>
                </a:solidFill>
              </a:rPr>
              <a:t>Suivi des améliorations dans le temps</a:t>
            </a:r>
          </a:p>
        </p:txBody>
      </p:sp>
      <p:sp>
        <p:nvSpPr>
          <p:cNvPr id="4" name="Rectangle 3"/>
          <p:cNvSpPr/>
          <p:nvPr/>
        </p:nvSpPr>
        <p:spPr>
          <a:xfrm>
            <a:off x="2600743" y="3820113"/>
            <a:ext cx="2224788" cy="1126462"/>
          </a:xfrm>
          <a:prstGeom prst="rect">
            <a:avLst/>
          </a:prstGeom>
        </p:spPr>
        <p:txBody>
          <a:bodyPr wrap="square">
            <a:spAutoFit/>
          </a:bodyPr>
          <a:lstStyle/>
          <a:p>
            <a:pPr marL="0" marR="0" lvl="0" indent="0" algn="ctr" defTabSz="685800" rtl="0" eaLnBrk="1" fontAlgn="base" latinLnBrk="0" hangingPunct="1">
              <a:lnSpc>
                <a:spcPct val="80000"/>
              </a:lnSpc>
              <a:spcBef>
                <a:spcPct val="0"/>
              </a:spcBef>
              <a:spcAft>
                <a:spcPct val="0"/>
              </a:spcAft>
              <a:buClrTx/>
              <a:buSzTx/>
              <a:buFontTx/>
              <a:buNone/>
              <a:tabLst/>
              <a:defRPr/>
            </a:pP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Pas de </a:t>
            </a:r>
            <a:r>
              <a:rPr kumimoji="0" lang="en-US" altLang="fr-FR" sz="1200" b="1" i="0" u="none" strike="noStrike" kern="1200" cap="none" spc="0" normalizeH="0" baseline="0" noProof="0" dirty="0" err="1">
                <a:ln>
                  <a:noFill/>
                </a:ln>
                <a:solidFill>
                  <a:srgbClr val="1F497D"/>
                </a:solidFill>
                <a:effectLst/>
                <a:uLnTx/>
                <a:uFillTx/>
                <a:latin typeface="Century Schoolbook"/>
                <a:ea typeface="+mn-ea"/>
                <a:cs typeface="Arial" charset="0"/>
              </a:rPr>
              <a:t>différence</a:t>
            </a: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 </a:t>
            </a:r>
            <a:r>
              <a:rPr kumimoji="0" lang="en-US" altLang="fr-FR" sz="1200" b="1" i="0" u="none" strike="noStrike" kern="1200" cap="none" spc="0" normalizeH="0" baseline="0" noProof="0" dirty="0" err="1">
                <a:ln>
                  <a:noFill/>
                </a:ln>
                <a:solidFill>
                  <a:srgbClr val="1F497D"/>
                </a:solidFill>
                <a:effectLst/>
                <a:uLnTx/>
                <a:uFillTx/>
                <a:latin typeface="Century Schoolbook"/>
                <a:ea typeface="+mn-ea"/>
                <a:cs typeface="Arial" charset="0"/>
              </a:rPr>
              <a:t>significative</a:t>
            </a: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 </a:t>
            </a:r>
            <a:r>
              <a:rPr kumimoji="0" lang="fr-FR" altLang="fr-FR" sz="1200" b="1" i="0" u="none" strike="noStrike" kern="1200" cap="none" spc="0" normalizeH="0" baseline="0" noProof="0" dirty="0">
                <a:ln>
                  <a:noFill/>
                </a:ln>
                <a:solidFill>
                  <a:srgbClr val="1F497D"/>
                </a:solidFill>
                <a:effectLst/>
                <a:uLnTx/>
                <a:uFillTx/>
                <a:latin typeface="Century Schoolbook"/>
                <a:ea typeface="+mn-ea"/>
                <a:cs typeface="Arial" charset="0"/>
              </a:rPr>
              <a:t>d</a:t>
            </a: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e </a:t>
            </a:r>
            <a:r>
              <a:rPr kumimoji="0" lang="en-US" altLang="fr-FR" sz="1200" b="1" i="0" u="none" strike="noStrike" kern="1200" cap="none" spc="0" normalizeH="0" baseline="0" noProof="0" dirty="0" err="1">
                <a:ln>
                  <a:noFill/>
                </a:ln>
                <a:solidFill>
                  <a:srgbClr val="1F497D"/>
                </a:solidFill>
                <a:effectLst/>
                <a:uLnTx/>
                <a:uFillTx/>
                <a:latin typeface="Century Schoolbook"/>
                <a:ea typeface="+mn-ea"/>
                <a:cs typeface="Arial" charset="0"/>
              </a:rPr>
              <a:t>survie</a:t>
            </a: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 à 10 </a:t>
            </a:r>
            <a:r>
              <a:rPr kumimoji="0" lang="en-US" altLang="fr-FR" sz="1200" b="1" i="0" u="none" strike="noStrike" kern="1200" cap="none" spc="0" normalizeH="0" baseline="0" noProof="0" dirty="0" err="1">
                <a:ln>
                  <a:noFill/>
                </a:ln>
                <a:solidFill>
                  <a:srgbClr val="1F497D"/>
                </a:solidFill>
                <a:effectLst/>
                <a:uLnTx/>
                <a:uFillTx/>
                <a:latin typeface="Century Schoolbook"/>
                <a:ea typeface="+mn-ea"/>
                <a:cs typeface="Arial" charset="0"/>
              </a:rPr>
              <a:t>ans</a:t>
            </a: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 </a:t>
            </a:r>
            <a:r>
              <a:rPr kumimoji="0" lang="fr-FR" altLang="fr-FR" sz="1200" b="1" i="0" u="none" strike="noStrike" kern="1200" cap="none" spc="0" normalizeH="0" baseline="0" noProof="0" dirty="0">
                <a:ln>
                  <a:noFill/>
                </a:ln>
                <a:solidFill>
                  <a:srgbClr val="1F497D"/>
                </a:solidFill>
                <a:effectLst/>
                <a:uLnTx/>
                <a:uFillTx/>
                <a:latin typeface="Century Schoolbook"/>
                <a:ea typeface="+mn-ea"/>
                <a:cs typeface="Arial" charset="0"/>
              </a:rPr>
              <a:t>s</a:t>
            </a:r>
            <a:r>
              <a:rPr kumimoji="0" lang="en-US" altLang="fr-FR" sz="1200" b="1" i="0" u="none" strike="noStrike" kern="1200" cap="none" spc="0" normalizeH="0" baseline="0" noProof="0" dirty="0" err="1">
                <a:ln>
                  <a:noFill/>
                </a:ln>
                <a:solidFill>
                  <a:srgbClr val="1F497D"/>
                </a:solidFill>
                <a:effectLst/>
                <a:uLnTx/>
                <a:uFillTx/>
                <a:latin typeface="Century Schoolbook"/>
                <a:ea typeface="+mn-ea"/>
                <a:cs typeface="Arial" charset="0"/>
              </a:rPr>
              <a:t>elon</a:t>
            </a: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 </a:t>
            </a:r>
            <a:r>
              <a:rPr kumimoji="0" lang="en-US" altLang="fr-FR" sz="1200" b="1" i="0" u="none" strike="noStrike" kern="1200" cap="none" spc="0" normalizeH="0" baseline="0" noProof="0" dirty="0" err="1">
                <a:ln>
                  <a:noFill/>
                </a:ln>
                <a:solidFill>
                  <a:srgbClr val="1F497D"/>
                </a:solidFill>
                <a:effectLst/>
                <a:uLnTx/>
                <a:uFillTx/>
                <a:latin typeface="Century Schoolbook"/>
                <a:ea typeface="+mn-ea"/>
                <a:cs typeface="Arial" charset="0"/>
              </a:rPr>
              <a:t>l’adhésion</a:t>
            </a: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 aux :</a:t>
            </a:r>
          </a:p>
          <a:p>
            <a:pPr marL="0" marR="0" lvl="0" indent="0" algn="ctr" defTabSz="685800" rtl="0" eaLnBrk="1" fontAlgn="base" latinLnBrk="0" hangingPunct="1">
              <a:lnSpc>
                <a:spcPct val="80000"/>
              </a:lnSpc>
              <a:spcBef>
                <a:spcPct val="0"/>
              </a:spcBef>
              <a:spcAft>
                <a:spcPct val="0"/>
              </a:spcAft>
              <a:buClrTx/>
              <a:buSzTx/>
              <a:buFontTx/>
              <a:buNone/>
              <a:tabLst/>
              <a:defRPr/>
            </a:pP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 IQs 8</a:t>
            </a:r>
            <a:r>
              <a:rPr kumimoji="0" lang="fr-FR" altLang="fr-FR" sz="1200" b="1" i="0" u="none" strike="noStrike" kern="1200" cap="none" spc="0" normalizeH="0" baseline="0" noProof="0" dirty="0">
                <a:ln>
                  <a:noFill/>
                </a:ln>
                <a:solidFill>
                  <a:srgbClr val="1F497D"/>
                </a:solidFill>
                <a:effectLst/>
                <a:uLnTx/>
                <a:uFillTx/>
                <a:latin typeface="Century Schoolbook"/>
                <a:ea typeface="+mn-ea"/>
                <a:cs typeface="Arial" charset="0"/>
              </a:rPr>
              <a:t> RCP</a:t>
            </a: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a:t>
            </a:r>
            <a:r>
              <a:rPr kumimoji="0" lang="fr-FR" altLang="fr-FR" sz="1200" b="1" i="0" u="none" strike="noStrike" kern="1200" cap="none" spc="0" normalizeH="0" baseline="0" noProof="0" dirty="0">
                <a:ln>
                  <a:noFill/>
                </a:ln>
                <a:solidFill>
                  <a:srgbClr val="1F497D"/>
                </a:solidFill>
                <a:effectLst/>
                <a:uLnTx/>
                <a:uFillTx/>
                <a:latin typeface="Century Schoolbook"/>
                <a:ea typeface="+mn-ea"/>
                <a:cs typeface="Arial" charset="0"/>
              </a:rPr>
              <a:t> </a:t>
            </a: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9a c</a:t>
            </a:r>
            <a:r>
              <a:rPr kumimoji="0" lang="fr-FR" altLang="fr-FR" sz="1200" b="1" i="0" u="none" strike="noStrike" kern="1200" cap="none" spc="0" normalizeH="0" baseline="0" noProof="0" dirty="0" err="1">
                <a:ln>
                  <a:noFill/>
                </a:ln>
                <a:solidFill>
                  <a:srgbClr val="1F497D"/>
                </a:solidFill>
                <a:effectLst/>
                <a:uLnTx/>
                <a:uFillTx/>
                <a:latin typeface="Century Schoolbook"/>
                <a:ea typeface="+mn-ea"/>
                <a:cs typeface="Arial" charset="0"/>
              </a:rPr>
              <a:t>hirurgie</a:t>
            </a:r>
            <a:r>
              <a:rPr kumimoji="0" lang="fr-FR" altLang="fr-FR" sz="1200" b="1" i="0" u="none" strike="noStrike" kern="1200" cap="none" spc="0" normalizeH="0" baseline="0" noProof="0" dirty="0">
                <a:ln>
                  <a:noFill/>
                </a:ln>
                <a:solidFill>
                  <a:srgbClr val="1F497D"/>
                </a:solidFill>
                <a:effectLst/>
                <a:uLnTx/>
                <a:uFillTx/>
                <a:latin typeface="Century Schoolbook"/>
                <a:ea typeface="+mn-ea"/>
                <a:cs typeface="Arial" charset="0"/>
              </a:rPr>
              <a:t> unique </a:t>
            </a: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,et</a:t>
            </a:r>
            <a:r>
              <a:rPr kumimoji="0" lang="fr-FR" altLang="fr-FR" sz="1200" b="1" i="0" u="none" strike="noStrike" kern="1200" cap="none" spc="0" normalizeH="0" baseline="0" noProof="0" dirty="0">
                <a:ln>
                  <a:noFill/>
                </a:ln>
                <a:solidFill>
                  <a:srgbClr val="1F497D"/>
                </a:solidFill>
                <a:effectLst/>
                <a:uLnTx/>
                <a:uFillTx/>
                <a:latin typeface="Century Schoolbook"/>
                <a:ea typeface="+mn-ea"/>
                <a:cs typeface="Arial" charset="0"/>
              </a:rPr>
              <a:t> </a:t>
            </a:r>
            <a:r>
              <a:rPr kumimoji="0" lang="en-US" altLang="fr-FR" sz="1200" b="1" i="0" u="none" strike="noStrike" kern="1200" cap="none" spc="0" normalizeH="0" baseline="0" noProof="0" dirty="0">
                <a:ln>
                  <a:noFill/>
                </a:ln>
                <a:solidFill>
                  <a:srgbClr val="1F497D"/>
                </a:solidFill>
                <a:effectLst/>
                <a:uLnTx/>
                <a:uFillTx/>
                <a:latin typeface="Century Schoolbook"/>
                <a:ea typeface="+mn-ea"/>
                <a:cs typeface="Arial" charset="0"/>
              </a:rPr>
              <a:t>9d</a:t>
            </a:r>
            <a:r>
              <a:rPr kumimoji="0" lang="fr-FR" altLang="fr-FR" sz="1200" b="1" i="0" u="none" strike="noStrike" kern="1200" cap="none" spc="0" normalizeH="0" baseline="0" noProof="0" dirty="0">
                <a:ln>
                  <a:noFill/>
                </a:ln>
                <a:solidFill>
                  <a:srgbClr val="1F497D"/>
                </a:solidFill>
                <a:effectLst/>
                <a:uLnTx/>
                <a:uFillTx/>
                <a:latin typeface="Century Schoolbook"/>
                <a:ea typeface="+mn-ea"/>
                <a:cs typeface="Arial" charset="0"/>
              </a:rPr>
              <a:t>&gt;10 ganglions examinés </a:t>
            </a:r>
          </a:p>
        </p:txBody>
      </p:sp>
      <p:grpSp>
        <p:nvGrpSpPr>
          <p:cNvPr id="12" name="Groupe 11"/>
          <p:cNvGrpSpPr>
            <a:grpSpLocks/>
          </p:cNvGrpSpPr>
          <p:nvPr/>
        </p:nvGrpSpPr>
        <p:grpSpPr bwMode="auto">
          <a:xfrm>
            <a:off x="169651" y="3495004"/>
            <a:ext cx="2477967" cy="1229041"/>
            <a:chOff x="3470275" y="1268413"/>
            <a:chExt cx="4578514" cy="3367087"/>
          </a:xfrm>
        </p:grpSpPr>
        <p:pic>
          <p:nvPicPr>
            <p:cNvPr id="16"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70275" y="1484313"/>
              <a:ext cx="4356100" cy="31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ZoneTexte 13"/>
            <p:cNvSpPr txBox="1">
              <a:spLocks noChangeArrowheads="1"/>
            </p:cNvSpPr>
            <p:nvPr/>
          </p:nvSpPr>
          <p:spPr bwMode="auto">
            <a:xfrm>
              <a:off x="6992900" y="1347774"/>
              <a:ext cx="1055889" cy="47171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ts val="600"/>
                </a:spcBef>
                <a:buClr>
                  <a:schemeClr val="accent1"/>
                </a:buClr>
                <a:buSzPct val="70000"/>
                <a:buFont typeface="Wingdings" pitchFamily="2" charset="2"/>
                <a:buChar char=""/>
                <a:defRPr sz="2400">
                  <a:solidFill>
                    <a:schemeClr val="tx1"/>
                  </a:solidFill>
                  <a:latin typeface="Century Schoolbook" pitchFamily="18"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entury Schoolbook" pitchFamily="18" charset="0"/>
                </a:defRPr>
              </a:lvl2pPr>
              <a:lvl3pPr marL="1143000" indent="-228600" eaLnBrk="0" hangingPunct="0">
                <a:spcBef>
                  <a:spcPct val="20000"/>
                </a:spcBef>
                <a:buClr>
                  <a:srgbClr val="4471A6"/>
                </a:buClr>
                <a:buSzPct val="60000"/>
                <a:buFont typeface="Wingdings" pitchFamily="2" charset="2"/>
                <a:buChar char=""/>
                <a:defRPr>
                  <a:solidFill>
                    <a:schemeClr val="tx1"/>
                  </a:solidFill>
                  <a:latin typeface="Century Schoolbook" pitchFamily="18" charset="0"/>
                </a:defRPr>
              </a:lvl3pPr>
              <a:lvl4pPr marL="1600200" indent="-228600" eaLnBrk="0" hangingPunct="0">
                <a:spcBef>
                  <a:spcPct val="20000"/>
                </a:spcBef>
                <a:buClr>
                  <a:srgbClr val="B2C1DB"/>
                </a:buClr>
                <a:buSzPct val="60000"/>
                <a:buFont typeface="Wingdings" pitchFamily="2" charset="2"/>
                <a:buChar char=""/>
                <a:defRPr>
                  <a:solidFill>
                    <a:schemeClr val="tx1"/>
                  </a:solidFill>
                  <a:latin typeface="Century Schoolbook" pitchFamily="18" charset="0"/>
                </a:defRPr>
              </a:lvl4pPr>
              <a:lvl5pPr marL="2057400" indent="-228600" eaLnBrk="0" hangingPunct="0">
                <a:spcBef>
                  <a:spcPct val="20000"/>
                </a:spcBef>
                <a:buClr>
                  <a:srgbClr val="DCB3B2"/>
                </a:buClr>
                <a:buSzPct val="68000"/>
                <a:buFont typeface="Wingdings 2" pitchFamily="18" charset="2"/>
                <a:buChar char=""/>
                <a:defRPr sz="1600">
                  <a:solidFill>
                    <a:schemeClr val="tx1"/>
                  </a:solidFill>
                  <a:latin typeface="Century Schoolbook" pitchFamily="18" charset="0"/>
                </a:defRPr>
              </a:lvl5pPr>
              <a:lvl6pPr marL="25146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6pPr>
              <a:lvl7pPr marL="29718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7pPr>
              <a:lvl8pPr marL="34290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8pPr>
              <a:lvl9pPr marL="38862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9pPr>
            </a:lstStyle>
            <a:p>
              <a:pPr marL="0" marR="0" lvl="0" indent="0" algn="ctr" defTabSz="685800" rtl="0" eaLnBrk="1" fontAlgn="base" latinLnBrk="0" hangingPunct="1">
                <a:lnSpc>
                  <a:spcPct val="100000"/>
                </a:lnSpc>
                <a:spcBef>
                  <a:spcPct val="0"/>
                </a:spcBef>
                <a:spcAft>
                  <a:spcPct val="0"/>
                </a:spcAft>
                <a:buClrTx/>
                <a:buSzTx/>
                <a:buFont typeface="Wingdings" pitchFamily="2" charset="2"/>
                <a:buNone/>
                <a:tabLst/>
                <a:defRPr/>
              </a:pPr>
              <a:r>
                <a:rPr kumimoji="0" lang="fr-FR" altLang="fr-FR" sz="800" b="1" i="0" u="none" strike="noStrike" kern="1200" cap="none" spc="0" normalizeH="0" baseline="0" noProof="0" dirty="0">
                  <a:ln>
                    <a:noFill/>
                  </a:ln>
                  <a:solidFill>
                    <a:prstClr val="black"/>
                  </a:solidFill>
                  <a:effectLst/>
                  <a:uLnTx/>
                  <a:uFillTx/>
                  <a:latin typeface="Calibri" pitchFamily="34" charset="0"/>
                  <a:ea typeface="+mn-ea"/>
                  <a:cs typeface="Arial" charset="0"/>
                </a:rPr>
                <a:t>92.6%</a:t>
              </a:r>
            </a:p>
          </p:txBody>
        </p:sp>
        <p:sp>
          <p:nvSpPr>
            <p:cNvPr id="19" name="ZoneTexte 18"/>
            <p:cNvSpPr txBox="1">
              <a:spLocks noChangeArrowheads="1"/>
            </p:cNvSpPr>
            <p:nvPr/>
          </p:nvSpPr>
          <p:spPr bwMode="auto">
            <a:xfrm>
              <a:off x="6992900" y="2690199"/>
              <a:ext cx="976537" cy="471719"/>
            </a:xfrm>
            <a:prstGeom prst="rect">
              <a:avLst/>
            </a:prstGeom>
            <a:noFill/>
            <a:ln w="9525">
              <a:solidFill>
                <a:schemeClr val="tx1"/>
              </a:solidFill>
              <a:prstDash val="lgDash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ts val="600"/>
                </a:spcBef>
                <a:buClr>
                  <a:schemeClr val="accent1"/>
                </a:buClr>
                <a:buSzPct val="70000"/>
                <a:buFont typeface="Wingdings" pitchFamily="2" charset="2"/>
                <a:buChar char=""/>
                <a:defRPr sz="2400">
                  <a:solidFill>
                    <a:schemeClr val="tx1"/>
                  </a:solidFill>
                  <a:latin typeface="Century Schoolbook" pitchFamily="18"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entury Schoolbook" pitchFamily="18" charset="0"/>
                </a:defRPr>
              </a:lvl2pPr>
              <a:lvl3pPr marL="1143000" indent="-228600" eaLnBrk="0" hangingPunct="0">
                <a:spcBef>
                  <a:spcPct val="20000"/>
                </a:spcBef>
                <a:buClr>
                  <a:srgbClr val="4471A6"/>
                </a:buClr>
                <a:buSzPct val="60000"/>
                <a:buFont typeface="Wingdings" pitchFamily="2" charset="2"/>
                <a:buChar char=""/>
                <a:defRPr>
                  <a:solidFill>
                    <a:schemeClr val="tx1"/>
                  </a:solidFill>
                  <a:latin typeface="Century Schoolbook" pitchFamily="18" charset="0"/>
                </a:defRPr>
              </a:lvl3pPr>
              <a:lvl4pPr marL="1600200" indent="-228600" eaLnBrk="0" hangingPunct="0">
                <a:spcBef>
                  <a:spcPct val="20000"/>
                </a:spcBef>
                <a:buClr>
                  <a:srgbClr val="B2C1DB"/>
                </a:buClr>
                <a:buSzPct val="60000"/>
                <a:buFont typeface="Wingdings" pitchFamily="2" charset="2"/>
                <a:buChar char=""/>
                <a:defRPr>
                  <a:solidFill>
                    <a:schemeClr val="tx1"/>
                  </a:solidFill>
                  <a:latin typeface="Century Schoolbook" pitchFamily="18" charset="0"/>
                </a:defRPr>
              </a:lvl4pPr>
              <a:lvl5pPr marL="2057400" indent="-228600" eaLnBrk="0" hangingPunct="0">
                <a:spcBef>
                  <a:spcPct val="20000"/>
                </a:spcBef>
                <a:buClr>
                  <a:srgbClr val="DCB3B2"/>
                </a:buClr>
                <a:buSzPct val="68000"/>
                <a:buFont typeface="Wingdings 2" pitchFamily="18" charset="2"/>
                <a:buChar char=""/>
                <a:defRPr sz="1600">
                  <a:solidFill>
                    <a:schemeClr val="tx1"/>
                  </a:solidFill>
                  <a:latin typeface="Century Schoolbook" pitchFamily="18" charset="0"/>
                </a:defRPr>
              </a:lvl5pPr>
              <a:lvl6pPr marL="25146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6pPr>
              <a:lvl7pPr marL="29718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7pPr>
              <a:lvl8pPr marL="34290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8pPr>
              <a:lvl9pPr marL="38862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9pPr>
            </a:lstStyle>
            <a:p>
              <a:pPr marL="0" marR="0" lvl="0" indent="0" algn="ctr" defTabSz="685800" rtl="0" eaLnBrk="1" fontAlgn="base" latinLnBrk="0" hangingPunct="1">
                <a:lnSpc>
                  <a:spcPct val="100000"/>
                </a:lnSpc>
                <a:spcBef>
                  <a:spcPct val="0"/>
                </a:spcBef>
                <a:spcAft>
                  <a:spcPct val="0"/>
                </a:spcAft>
                <a:buClrTx/>
                <a:buSzTx/>
                <a:buFont typeface="Wingdings" pitchFamily="2" charset="2"/>
                <a:buNone/>
                <a:tabLst/>
                <a:defRPr/>
              </a:pPr>
              <a:r>
                <a:rPr kumimoji="0" lang="fr-FR" altLang="fr-FR" sz="800" b="1" i="0" u="none" strike="noStrike" kern="1200" cap="none" spc="0" normalizeH="0" baseline="0" noProof="0">
                  <a:ln>
                    <a:noFill/>
                  </a:ln>
                  <a:solidFill>
                    <a:srgbClr val="FF0000"/>
                  </a:solidFill>
                  <a:effectLst/>
                  <a:uLnTx/>
                  <a:uFillTx/>
                  <a:latin typeface="Calibri" pitchFamily="34" charset="0"/>
                  <a:ea typeface="+mn-ea"/>
                  <a:cs typeface="Arial" charset="0"/>
                </a:rPr>
                <a:t>65.8%</a:t>
              </a:r>
            </a:p>
          </p:txBody>
        </p:sp>
        <p:sp>
          <p:nvSpPr>
            <p:cNvPr id="20" name="ZoneTexte 19"/>
            <p:cNvSpPr txBox="1">
              <a:spLocks noChangeArrowheads="1"/>
            </p:cNvSpPr>
            <p:nvPr/>
          </p:nvSpPr>
          <p:spPr bwMode="auto">
            <a:xfrm>
              <a:off x="5557835" y="2510998"/>
              <a:ext cx="987108" cy="471719"/>
            </a:xfrm>
            <a:prstGeom prst="rect">
              <a:avLst/>
            </a:prstGeom>
            <a:noFill/>
            <a:ln w="9525">
              <a:solidFill>
                <a:schemeClr val="tx1"/>
              </a:solidFill>
              <a:prstDash val="lgDash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ts val="600"/>
                </a:spcBef>
                <a:buClr>
                  <a:schemeClr val="accent1"/>
                </a:buClr>
                <a:buSzPct val="70000"/>
                <a:buFont typeface="Wingdings" pitchFamily="2" charset="2"/>
                <a:buChar char=""/>
                <a:defRPr sz="2400">
                  <a:solidFill>
                    <a:schemeClr val="tx1"/>
                  </a:solidFill>
                  <a:latin typeface="Century Schoolbook" pitchFamily="18"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entury Schoolbook" pitchFamily="18" charset="0"/>
                </a:defRPr>
              </a:lvl2pPr>
              <a:lvl3pPr marL="1143000" indent="-228600" eaLnBrk="0" hangingPunct="0">
                <a:spcBef>
                  <a:spcPct val="20000"/>
                </a:spcBef>
                <a:buClr>
                  <a:srgbClr val="4471A6"/>
                </a:buClr>
                <a:buSzPct val="60000"/>
                <a:buFont typeface="Wingdings" pitchFamily="2" charset="2"/>
                <a:buChar char=""/>
                <a:defRPr>
                  <a:solidFill>
                    <a:schemeClr val="tx1"/>
                  </a:solidFill>
                  <a:latin typeface="Century Schoolbook" pitchFamily="18" charset="0"/>
                </a:defRPr>
              </a:lvl3pPr>
              <a:lvl4pPr marL="1600200" indent="-228600" eaLnBrk="0" hangingPunct="0">
                <a:spcBef>
                  <a:spcPct val="20000"/>
                </a:spcBef>
                <a:buClr>
                  <a:srgbClr val="B2C1DB"/>
                </a:buClr>
                <a:buSzPct val="60000"/>
                <a:buFont typeface="Wingdings" pitchFamily="2" charset="2"/>
                <a:buChar char=""/>
                <a:defRPr>
                  <a:solidFill>
                    <a:schemeClr val="tx1"/>
                  </a:solidFill>
                  <a:latin typeface="Century Schoolbook" pitchFamily="18" charset="0"/>
                </a:defRPr>
              </a:lvl4pPr>
              <a:lvl5pPr marL="2057400" indent="-228600" eaLnBrk="0" hangingPunct="0">
                <a:spcBef>
                  <a:spcPct val="20000"/>
                </a:spcBef>
                <a:buClr>
                  <a:srgbClr val="DCB3B2"/>
                </a:buClr>
                <a:buSzPct val="68000"/>
                <a:buFont typeface="Wingdings 2" pitchFamily="18" charset="2"/>
                <a:buChar char=""/>
                <a:defRPr sz="1600">
                  <a:solidFill>
                    <a:schemeClr val="tx1"/>
                  </a:solidFill>
                  <a:latin typeface="Century Schoolbook" pitchFamily="18" charset="0"/>
                </a:defRPr>
              </a:lvl5pPr>
              <a:lvl6pPr marL="25146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6pPr>
              <a:lvl7pPr marL="29718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7pPr>
              <a:lvl8pPr marL="34290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8pPr>
              <a:lvl9pPr marL="38862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9pPr>
            </a:lstStyle>
            <a:p>
              <a:pPr marL="0" marR="0" lvl="0" indent="0" algn="ctr" defTabSz="685800" rtl="0" eaLnBrk="1" fontAlgn="base" latinLnBrk="0" hangingPunct="1">
                <a:lnSpc>
                  <a:spcPct val="100000"/>
                </a:lnSpc>
                <a:spcBef>
                  <a:spcPct val="0"/>
                </a:spcBef>
                <a:spcAft>
                  <a:spcPct val="0"/>
                </a:spcAft>
                <a:buClrTx/>
                <a:buSzTx/>
                <a:buFont typeface="Wingdings" pitchFamily="2" charset="2"/>
                <a:buNone/>
                <a:tabLst/>
                <a:defRPr/>
              </a:pPr>
              <a:r>
                <a:rPr kumimoji="0" lang="fr-FR" altLang="fr-FR" sz="800" b="1" i="0" u="none" strike="noStrike" kern="1200" cap="none" spc="0" normalizeH="0" baseline="0" noProof="0" dirty="0">
                  <a:ln>
                    <a:noFill/>
                  </a:ln>
                  <a:solidFill>
                    <a:srgbClr val="FF0000"/>
                  </a:solidFill>
                  <a:effectLst/>
                  <a:uLnTx/>
                  <a:uFillTx/>
                  <a:latin typeface="Calibri" pitchFamily="34" charset="0"/>
                  <a:ea typeface="+mn-ea"/>
                  <a:cs typeface="Arial" charset="0"/>
                </a:rPr>
                <a:t>70.7%</a:t>
              </a:r>
            </a:p>
          </p:txBody>
        </p:sp>
        <p:sp>
          <p:nvSpPr>
            <p:cNvPr id="21" name="ZoneTexte 20"/>
            <p:cNvSpPr txBox="1">
              <a:spLocks noChangeArrowheads="1"/>
            </p:cNvSpPr>
            <p:nvPr/>
          </p:nvSpPr>
          <p:spPr bwMode="auto">
            <a:xfrm>
              <a:off x="5557835" y="1268413"/>
              <a:ext cx="987108" cy="47171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ts val="600"/>
                </a:spcBef>
                <a:buClr>
                  <a:schemeClr val="accent1"/>
                </a:buClr>
                <a:buSzPct val="70000"/>
                <a:buFont typeface="Wingdings" pitchFamily="2" charset="2"/>
                <a:buChar char=""/>
                <a:defRPr sz="2400">
                  <a:solidFill>
                    <a:schemeClr val="tx1"/>
                  </a:solidFill>
                  <a:latin typeface="Century Schoolbook" pitchFamily="18"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entury Schoolbook" pitchFamily="18" charset="0"/>
                </a:defRPr>
              </a:lvl2pPr>
              <a:lvl3pPr marL="1143000" indent="-228600" eaLnBrk="0" hangingPunct="0">
                <a:spcBef>
                  <a:spcPct val="20000"/>
                </a:spcBef>
                <a:buClr>
                  <a:srgbClr val="4471A6"/>
                </a:buClr>
                <a:buSzPct val="60000"/>
                <a:buFont typeface="Wingdings" pitchFamily="2" charset="2"/>
                <a:buChar char=""/>
                <a:defRPr>
                  <a:solidFill>
                    <a:schemeClr val="tx1"/>
                  </a:solidFill>
                  <a:latin typeface="Century Schoolbook" pitchFamily="18" charset="0"/>
                </a:defRPr>
              </a:lvl3pPr>
              <a:lvl4pPr marL="1600200" indent="-228600" eaLnBrk="0" hangingPunct="0">
                <a:spcBef>
                  <a:spcPct val="20000"/>
                </a:spcBef>
                <a:buClr>
                  <a:srgbClr val="B2C1DB"/>
                </a:buClr>
                <a:buSzPct val="60000"/>
                <a:buFont typeface="Wingdings" pitchFamily="2" charset="2"/>
                <a:buChar char=""/>
                <a:defRPr>
                  <a:solidFill>
                    <a:schemeClr val="tx1"/>
                  </a:solidFill>
                  <a:latin typeface="Century Schoolbook" pitchFamily="18" charset="0"/>
                </a:defRPr>
              </a:lvl4pPr>
              <a:lvl5pPr marL="2057400" indent="-228600" eaLnBrk="0" hangingPunct="0">
                <a:spcBef>
                  <a:spcPct val="20000"/>
                </a:spcBef>
                <a:buClr>
                  <a:srgbClr val="DCB3B2"/>
                </a:buClr>
                <a:buSzPct val="68000"/>
                <a:buFont typeface="Wingdings 2" pitchFamily="18" charset="2"/>
                <a:buChar char=""/>
                <a:defRPr sz="1600">
                  <a:solidFill>
                    <a:schemeClr val="tx1"/>
                  </a:solidFill>
                  <a:latin typeface="Century Schoolbook" pitchFamily="18" charset="0"/>
                </a:defRPr>
              </a:lvl5pPr>
              <a:lvl6pPr marL="25146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6pPr>
              <a:lvl7pPr marL="29718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7pPr>
              <a:lvl8pPr marL="34290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8pPr>
              <a:lvl9pPr marL="38862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9pPr>
            </a:lstStyle>
            <a:p>
              <a:pPr marL="0" marR="0" lvl="0" indent="0" algn="ctr" defTabSz="685800" rtl="0" eaLnBrk="1" fontAlgn="base" latinLnBrk="0" hangingPunct="1">
                <a:lnSpc>
                  <a:spcPct val="100000"/>
                </a:lnSpc>
                <a:spcBef>
                  <a:spcPct val="0"/>
                </a:spcBef>
                <a:spcAft>
                  <a:spcPct val="0"/>
                </a:spcAft>
                <a:buClrTx/>
                <a:buSzTx/>
                <a:buFont typeface="Wingdings" pitchFamily="2" charset="2"/>
                <a:buNone/>
                <a:tabLst/>
                <a:defRPr/>
              </a:pPr>
              <a:r>
                <a:rPr kumimoji="0" lang="fr-FR" altLang="fr-FR" sz="800" b="1" i="0" u="none" strike="noStrike" kern="1200" cap="none" spc="0" normalizeH="0" baseline="0" noProof="0" dirty="0">
                  <a:ln>
                    <a:noFill/>
                  </a:ln>
                  <a:solidFill>
                    <a:prstClr val="black"/>
                  </a:solidFill>
                  <a:effectLst/>
                  <a:uLnTx/>
                  <a:uFillTx/>
                  <a:latin typeface="Calibri" pitchFamily="34" charset="0"/>
                  <a:ea typeface="+mn-ea"/>
                  <a:cs typeface="Arial" charset="0"/>
                </a:rPr>
                <a:t>96.9%</a:t>
              </a:r>
            </a:p>
          </p:txBody>
        </p:sp>
      </p:grpSp>
      <p:sp>
        <p:nvSpPr>
          <p:cNvPr id="22" name="ZoneTexte 2"/>
          <p:cNvSpPr txBox="1">
            <a:spLocks noChangeArrowheads="1"/>
          </p:cNvSpPr>
          <p:nvPr/>
        </p:nvSpPr>
        <p:spPr bwMode="auto">
          <a:xfrm>
            <a:off x="169651" y="4603320"/>
            <a:ext cx="2627361"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14300" eaLnBrk="0" hangingPunct="0">
              <a:spcBef>
                <a:spcPts val="600"/>
              </a:spcBef>
              <a:buClr>
                <a:schemeClr val="accent1"/>
              </a:buClr>
              <a:buSzPct val="70000"/>
              <a:buFont typeface="Wingdings" pitchFamily="2" charset="2"/>
              <a:buChar char=""/>
              <a:defRPr sz="2400">
                <a:solidFill>
                  <a:schemeClr val="tx1"/>
                </a:solidFill>
                <a:latin typeface="Century Schoolbook" pitchFamily="18"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entury Schoolbook" pitchFamily="18" charset="0"/>
              </a:defRPr>
            </a:lvl2pPr>
            <a:lvl3pPr marL="1143000" indent="-228600" eaLnBrk="0" hangingPunct="0">
              <a:spcBef>
                <a:spcPct val="20000"/>
              </a:spcBef>
              <a:buClr>
                <a:srgbClr val="4471A6"/>
              </a:buClr>
              <a:buSzPct val="60000"/>
              <a:buFont typeface="Wingdings" pitchFamily="2" charset="2"/>
              <a:buChar char=""/>
              <a:defRPr>
                <a:solidFill>
                  <a:schemeClr val="tx1"/>
                </a:solidFill>
                <a:latin typeface="Century Schoolbook" pitchFamily="18" charset="0"/>
              </a:defRPr>
            </a:lvl3pPr>
            <a:lvl4pPr marL="1600200" indent="-228600" eaLnBrk="0" hangingPunct="0">
              <a:spcBef>
                <a:spcPct val="20000"/>
              </a:spcBef>
              <a:buClr>
                <a:srgbClr val="B2C1DB"/>
              </a:buClr>
              <a:buSzPct val="60000"/>
              <a:buFont typeface="Wingdings" pitchFamily="2" charset="2"/>
              <a:buChar char=""/>
              <a:defRPr>
                <a:solidFill>
                  <a:schemeClr val="tx1"/>
                </a:solidFill>
                <a:latin typeface="Century Schoolbook" pitchFamily="18" charset="0"/>
              </a:defRPr>
            </a:lvl4pPr>
            <a:lvl5pPr marL="2057400" indent="-228600" eaLnBrk="0" hangingPunct="0">
              <a:spcBef>
                <a:spcPct val="20000"/>
              </a:spcBef>
              <a:buClr>
                <a:srgbClr val="DCB3B2"/>
              </a:buClr>
              <a:buSzPct val="68000"/>
              <a:buFont typeface="Wingdings 2" pitchFamily="18" charset="2"/>
              <a:buChar char=""/>
              <a:defRPr sz="1600">
                <a:solidFill>
                  <a:schemeClr val="tx1"/>
                </a:solidFill>
                <a:latin typeface="Century Schoolbook" pitchFamily="18" charset="0"/>
              </a:defRPr>
            </a:lvl5pPr>
            <a:lvl6pPr marL="25146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6pPr>
            <a:lvl7pPr marL="29718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7pPr>
            <a:lvl8pPr marL="34290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8pPr>
            <a:lvl9pPr marL="3886200" indent="-228600" eaLnBrk="0" fontAlgn="base" hangingPunct="0">
              <a:spcBef>
                <a:spcPct val="20000"/>
              </a:spcBef>
              <a:spcAft>
                <a:spcPct val="0"/>
              </a:spcAft>
              <a:buClr>
                <a:srgbClr val="DCB3B2"/>
              </a:buClr>
              <a:buSzPct val="68000"/>
              <a:buFont typeface="Wingdings 2" pitchFamily="18" charset="2"/>
              <a:buChar char=""/>
              <a:defRPr sz="1600">
                <a:solidFill>
                  <a:schemeClr val="tx1"/>
                </a:solidFill>
                <a:latin typeface="Century Schoolbook" pitchFamily="18" charset="0"/>
              </a:defRPr>
            </a:lvl9pPr>
          </a:lstStyle>
          <a:p>
            <a:pPr marL="85725" marR="0" lvl="0" indent="0" algn="ctr" defTabSz="685800" rtl="0" eaLnBrk="1" fontAlgn="base" latinLnBrk="0" hangingPunct="1">
              <a:lnSpc>
                <a:spcPct val="80000"/>
              </a:lnSpc>
              <a:spcBef>
                <a:spcPct val="0"/>
              </a:spcBef>
              <a:spcAft>
                <a:spcPct val="0"/>
              </a:spcAft>
              <a:buClrTx/>
              <a:buSzTx/>
              <a:buFont typeface="Wingdings" pitchFamily="2" charset="2"/>
              <a:buNone/>
              <a:tabLst/>
              <a:defRPr/>
            </a:pPr>
            <a:r>
              <a:rPr kumimoji="0" lang="fr-FR" altLang="fr-FR" sz="800" b="1" i="0" u="none" strike="noStrike" kern="1200" cap="none" spc="0" normalizeH="0" baseline="0" noProof="0" dirty="0">
                <a:ln>
                  <a:noFill/>
                </a:ln>
                <a:solidFill>
                  <a:srgbClr val="1F497D"/>
                </a:solidFill>
                <a:effectLst/>
                <a:uLnTx/>
                <a:uFillTx/>
                <a:latin typeface="Century Schoolbook"/>
                <a:ea typeface="+mn-ea"/>
                <a:cs typeface="Arial" charset="0"/>
              </a:rPr>
              <a:t>IQ 10a</a:t>
            </a:r>
          </a:p>
          <a:p>
            <a:pPr marL="66675" marR="0" lvl="1" indent="-19050" algn="just" defTabSz="685800" rtl="0" eaLnBrk="1" fontAlgn="base" latinLnBrk="0" hangingPunct="1">
              <a:lnSpc>
                <a:spcPct val="80000"/>
              </a:lnSpc>
              <a:spcBef>
                <a:spcPct val="0"/>
              </a:spcBef>
              <a:spcAft>
                <a:spcPct val="0"/>
              </a:spcAft>
              <a:buClrTx/>
              <a:buSzTx/>
              <a:buFont typeface="Wingdings 2" pitchFamily="18" charset="2"/>
              <a:buNone/>
              <a:tabLst/>
              <a:defRPr/>
            </a:pPr>
            <a:r>
              <a:rPr kumimoji="0" lang="en-US" altLang="fr-FR" sz="800" b="1" i="0" u="none" strike="noStrike" kern="1200" cap="none" spc="0" normalizeH="0" baseline="0" noProof="0" dirty="0" err="1">
                <a:ln>
                  <a:noFill/>
                </a:ln>
                <a:solidFill>
                  <a:srgbClr val="1F497D"/>
                </a:solidFill>
                <a:effectLst/>
                <a:uLnTx/>
                <a:uFillTx/>
                <a:latin typeface="Century Schoolbook"/>
                <a:ea typeface="+mn-ea"/>
                <a:cs typeface="Arial" charset="0"/>
              </a:rPr>
              <a:t>Taux</a:t>
            </a:r>
            <a:r>
              <a:rPr kumimoji="0" lang="en-US" altLang="fr-FR" sz="800" b="1" i="0" u="none" strike="noStrike" kern="1200" cap="none" spc="0" normalizeH="0" baseline="0" noProof="0" dirty="0">
                <a:ln>
                  <a:noFill/>
                </a:ln>
                <a:solidFill>
                  <a:srgbClr val="1F497D"/>
                </a:solidFill>
                <a:effectLst/>
                <a:uLnTx/>
                <a:uFillTx/>
                <a:latin typeface="Century Schoolbook"/>
                <a:ea typeface="+mn-ea"/>
                <a:cs typeface="Arial" charset="0"/>
              </a:rPr>
              <a:t> de </a:t>
            </a:r>
            <a:r>
              <a:rPr kumimoji="0" lang="en-US" altLang="fr-FR" sz="800" b="1" i="0" u="none" strike="noStrike" kern="1200" cap="none" spc="0" normalizeH="0" baseline="0" noProof="0" dirty="0" err="1">
                <a:ln>
                  <a:noFill/>
                </a:ln>
                <a:solidFill>
                  <a:srgbClr val="1F497D"/>
                </a:solidFill>
                <a:effectLst/>
                <a:uLnTx/>
                <a:uFillTx/>
                <a:latin typeface="Century Schoolbook"/>
                <a:ea typeface="+mn-ea"/>
                <a:cs typeface="Arial" charset="0"/>
              </a:rPr>
              <a:t>mortalité</a:t>
            </a:r>
            <a:r>
              <a:rPr kumimoji="0" lang="en-US" altLang="fr-FR" sz="800" b="1" i="0" u="none" strike="noStrike" kern="1200" cap="none" spc="0" normalizeH="0" baseline="0" noProof="0" dirty="0">
                <a:ln>
                  <a:noFill/>
                </a:ln>
                <a:solidFill>
                  <a:srgbClr val="1F497D"/>
                </a:solidFill>
                <a:effectLst/>
                <a:uLnTx/>
                <a:uFillTx/>
                <a:latin typeface="Century Schoolbook"/>
                <a:ea typeface="+mn-ea"/>
                <a:cs typeface="Arial" charset="0"/>
              </a:rPr>
              <a:t> </a:t>
            </a:r>
            <a:r>
              <a:rPr kumimoji="0" lang="en-US" altLang="fr-FR" sz="800" b="1" i="0" u="none" strike="noStrike" kern="1200" cap="none" spc="0" normalizeH="0" baseline="0" noProof="0" dirty="0" err="1">
                <a:ln>
                  <a:noFill/>
                </a:ln>
                <a:solidFill>
                  <a:srgbClr val="1F497D"/>
                </a:solidFill>
                <a:effectLst/>
                <a:uLnTx/>
                <a:uFillTx/>
                <a:latin typeface="Century Schoolbook"/>
                <a:ea typeface="+mn-ea"/>
                <a:cs typeface="Arial" charset="0"/>
              </a:rPr>
              <a:t>en</a:t>
            </a:r>
            <a:r>
              <a:rPr kumimoji="0" lang="en-US" altLang="fr-FR" sz="800" b="1" i="0" u="none" strike="noStrike" kern="1200" cap="none" spc="0" normalizeH="0" baseline="0" noProof="0" dirty="0">
                <a:ln>
                  <a:noFill/>
                </a:ln>
                <a:solidFill>
                  <a:srgbClr val="1F497D"/>
                </a:solidFill>
                <a:effectLst/>
                <a:uLnTx/>
                <a:uFillTx/>
                <a:latin typeface="Century Schoolbook"/>
                <a:ea typeface="+mn-ea"/>
                <a:cs typeface="Arial" charset="0"/>
              </a:rPr>
              <a:t> </a:t>
            </a:r>
            <a:r>
              <a:rPr kumimoji="0" lang="en-US" altLang="fr-FR" sz="800" b="1" i="0" u="none" strike="noStrike" kern="1200" cap="none" spc="0" normalizeH="0" baseline="0" noProof="0" dirty="0" err="1">
                <a:ln>
                  <a:noFill/>
                </a:ln>
                <a:solidFill>
                  <a:srgbClr val="1F497D"/>
                </a:solidFill>
                <a:effectLst/>
                <a:uLnTx/>
                <a:uFillTx/>
                <a:latin typeface="Century Schoolbook"/>
                <a:ea typeface="+mn-ea"/>
                <a:cs typeface="Arial" charset="0"/>
              </a:rPr>
              <a:t>excès</a:t>
            </a:r>
            <a:r>
              <a:rPr kumimoji="0" lang="en-US" altLang="fr-FR" sz="800" b="1" i="0" u="none" strike="noStrike" kern="1200" cap="none" spc="0" normalizeH="0" baseline="0" noProof="0" dirty="0">
                <a:ln>
                  <a:noFill/>
                </a:ln>
                <a:solidFill>
                  <a:srgbClr val="1F497D"/>
                </a:solidFill>
                <a:effectLst/>
                <a:uLnTx/>
                <a:uFillTx/>
                <a:latin typeface="Century Schoolbook"/>
                <a:ea typeface="+mn-ea"/>
                <a:cs typeface="Arial" charset="0"/>
              </a:rPr>
              <a:t> à 10 an</a:t>
            </a:r>
            <a:r>
              <a:rPr kumimoji="0" lang="fr-FR" altLang="fr-FR" sz="800" b="1" i="0" u="none" strike="noStrike" kern="1200" cap="none" spc="0" normalizeH="0" baseline="0" noProof="0" dirty="0">
                <a:ln>
                  <a:noFill/>
                </a:ln>
                <a:solidFill>
                  <a:srgbClr val="1F497D"/>
                </a:solidFill>
                <a:effectLst/>
                <a:uLnTx/>
                <a:uFillTx/>
                <a:latin typeface="Century Schoolbook"/>
                <a:ea typeface="+mn-ea"/>
                <a:cs typeface="Arial" charset="0"/>
              </a:rPr>
              <a:t>s inférieur pour les patientes avec radiothérapie adjuvante après chirurgie conservatrice</a:t>
            </a:r>
            <a:endParaRPr kumimoji="0" lang="en-US" altLang="fr-FR" sz="800" b="1" i="0" u="none" strike="noStrike" kern="1200" cap="none" spc="0" normalizeH="0" baseline="0" noProof="0" dirty="0">
              <a:ln>
                <a:noFill/>
              </a:ln>
              <a:solidFill>
                <a:srgbClr val="1F497D"/>
              </a:solidFill>
              <a:effectLst/>
              <a:uLnTx/>
              <a:uFillTx/>
              <a:latin typeface="Century Schoolbook"/>
              <a:ea typeface="+mn-ea"/>
              <a:cs typeface="Arial" charset="0"/>
            </a:endParaRPr>
          </a:p>
        </p:txBody>
      </p:sp>
      <p:sp>
        <p:nvSpPr>
          <p:cNvPr id="5" name="Rectangle 4"/>
          <p:cNvSpPr/>
          <p:nvPr/>
        </p:nvSpPr>
        <p:spPr>
          <a:xfrm>
            <a:off x="4825531" y="3573840"/>
            <a:ext cx="4318468" cy="1569660"/>
          </a:xfrm>
          <a:prstGeom prst="rect">
            <a:avLst/>
          </a:prstGeom>
        </p:spPr>
        <p:txBody>
          <a:bodyPr wrap="square">
            <a:spAutoFit/>
          </a:bodyPr>
          <a:lstStyle/>
          <a:p>
            <a:pPr marL="36000" lvl="0" indent="-36000" algn="just">
              <a:spcAft>
                <a:spcPts val="0"/>
              </a:spcAft>
              <a:buFont typeface="Arial" panose="020B0604020202020204" pitchFamily="34" charset="0"/>
              <a:buChar char="•"/>
            </a:pPr>
            <a:r>
              <a:rPr lang="en-US" sz="800" dirty="0" err="1">
                <a:latin typeface="Calibri" panose="020F0502020204030204" pitchFamily="34" charset="0"/>
                <a:ea typeface="Times New Roman" panose="02020603050405020304" pitchFamily="18" charset="0"/>
              </a:rPr>
              <a:t>Sant</a:t>
            </a:r>
            <a:r>
              <a:rPr lang="en-US" sz="800" dirty="0">
                <a:latin typeface="Calibri" panose="020F0502020204030204" pitchFamily="34" charset="0"/>
                <a:ea typeface="Times New Roman" panose="02020603050405020304" pitchFamily="18" charset="0"/>
              </a:rPr>
              <a:t> M,. </a:t>
            </a:r>
            <a:r>
              <a:rPr lang="en-US" sz="800" dirty="0">
                <a:latin typeface="Calibri" panose="020F0502020204030204" pitchFamily="34" charset="0"/>
                <a:ea typeface="Times New Roman" panose="02020603050405020304" pitchFamily="18" charset="0"/>
                <a:hlinkClick r:id="rId6"/>
              </a:rPr>
              <a:t>Endocrine treatment and incidence of relapse in women with </a:t>
            </a:r>
            <a:r>
              <a:rPr lang="en-US" sz="800" dirty="0" err="1">
                <a:latin typeface="Calibri" panose="020F0502020204030204" pitchFamily="34" charset="0"/>
                <a:ea typeface="Times New Roman" panose="02020603050405020304" pitchFamily="18" charset="0"/>
                <a:hlinkClick r:id="rId6"/>
              </a:rPr>
              <a:t>oestrogen</a:t>
            </a:r>
            <a:r>
              <a:rPr lang="en-US" sz="800" dirty="0">
                <a:latin typeface="Calibri" panose="020F0502020204030204" pitchFamily="34" charset="0"/>
                <a:ea typeface="Times New Roman" panose="02020603050405020304" pitchFamily="18" charset="0"/>
                <a:hlinkClick r:id="rId6"/>
              </a:rPr>
              <a:t> receptor-positive breast cancer in Europe: a population-based study.</a:t>
            </a:r>
            <a:r>
              <a:rPr lang="en-US" sz="800" dirty="0">
                <a:latin typeface="Calibri" panose="020F0502020204030204" pitchFamily="34" charset="0"/>
                <a:ea typeface="Times New Roman" panose="02020603050405020304" pitchFamily="18" charset="0"/>
              </a:rPr>
              <a:t> Breast Cancer Res Treat. 2020;183, 439–450.</a:t>
            </a:r>
            <a:endParaRPr lang="fr-FR" sz="800" dirty="0">
              <a:latin typeface="Calibri" panose="020F0502020204030204" pitchFamily="34" charset="0"/>
              <a:ea typeface="Times New Roman" panose="02020603050405020304" pitchFamily="18" charset="0"/>
            </a:endParaRPr>
          </a:p>
          <a:p>
            <a:pPr marL="36000" lvl="0" indent="-36000" algn="just">
              <a:spcAft>
                <a:spcPts val="0"/>
              </a:spcAft>
              <a:buFont typeface="Arial" panose="020B0604020202020204" pitchFamily="34" charset="0"/>
              <a:buChar char="•"/>
            </a:pPr>
            <a:r>
              <a:rPr lang="en-US" sz="800" dirty="0">
                <a:latin typeface="Calibri" panose="020F0502020204030204" pitchFamily="34" charset="0"/>
                <a:ea typeface="Times New Roman" panose="02020603050405020304" pitchFamily="18" charset="0"/>
                <a:hlinkClick r:id="rId7"/>
              </a:rPr>
              <a:t>Comorbidities, age and period of diagnosis influence treatment and outcomes in early breast cancer.</a:t>
            </a:r>
            <a:r>
              <a:rPr lang="en-US" sz="800" dirty="0">
                <a:latin typeface="Calibri" panose="020F0502020204030204" pitchFamily="34" charset="0"/>
                <a:ea typeface="Times New Roman" panose="02020603050405020304" pitchFamily="18" charset="0"/>
              </a:rPr>
              <a:t> </a:t>
            </a:r>
            <a:r>
              <a:rPr lang="en-US" sz="800" dirty="0" err="1">
                <a:latin typeface="Calibri" panose="020F0502020204030204" pitchFamily="34" charset="0"/>
                <a:ea typeface="Times New Roman" panose="02020603050405020304" pitchFamily="18" charset="0"/>
              </a:rPr>
              <a:t>Minicozzi</a:t>
            </a:r>
            <a:r>
              <a:rPr lang="en-US" sz="800" dirty="0">
                <a:latin typeface="Calibri" panose="020F0502020204030204" pitchFamily="34" charset="0"/>
                <a:ea typeface="Times New Roman" panose="02020603050405020304" pitchFamily="18" charset="0"/>
              </a:rPr>
              <a:t> P, </a:t>
            </a:r>
            <a:r>
              <a:rPr lang="fr-FR" sz="800" dirty="0">
                <a:latin typeface="Calibri" panose="020F0502020204030204" pitchFamily="34" charset="0"/>
                <a:ea typeface="Times New Roman" panose="02020603050405020304" pitchFamily="18" charset="0"/>
              </a:rPr>
              <a:t>Int J Cancer. 2019 May 1;144(9):2118-2127. </a:t>
            </a:r>
          </a:p>
          <a:p>
            <a:pPr marL="36000" indent="-36000" algn="just">
              <a:buFont typeface="Arial" panose="020B0604020202020204" pitchFamily="34" charset="0"/>
              <a:buChar char="•"/>
            </a:pPr>
            <a:r>
              <a:rPr lang="fr-FR" sz="800" dirty="0" err="1">
                <a:latin typeface="Calibri" panose="020F0502020204030204" pitchFamily="34" charset="0"/>
                <a:ea typeface="Times New Roman" panose="02020603050405020304" pitchFamily="18" charset="0"/>
              </a:rPr>
              <a:t>Cowppli-Bony</a:t>
            </a:r>
            <a:r>
              <a:rPr lang="fr-FR" sz="800" dirty="0">
                <a:latin typeface="Calibri" panose="020F0502020204030204" pitchFamily="34" charset="0"/>
                <a:ea typeface="Times New Roman" panose="02020603050405020304" pitchFamily="18" charset="0"/>
              </a:rPr>
              <a:t> A,. </a:t>
            </a:r>
            <a:r>
              <a:rPr lang="en-US" sz="800" dirty="0">
                <a:latin typeface="Calibri" panose="020F0502020204030204" pitchFamily="34" charset="0"/>
                <a:ea typeface="Times New Roman" panose="02020603050405020304" pitchFamily="18" charset="0"/>
                <a:hlinkClick r:id="rId8"/>
              </a:rPr>
              <a:t>Compliance with clinical guidelines for breast cancer management: A population-based study of quality-of-care indicators in France. </a:t>
            </a:r>
            <a:r>
              <a:rPr lang="fr-FR" sz="800" dirty="0" err="1">
                <a:latin typeface="Calibri" panose="020F0502020204030204" pitchFamily="34" charset="0"/>
                <a:ea typeface="Times New Roman" panose="02020603050405020304" pitchFamily="18" charset="0"/>
              </a:rPr>
              <a:t>PLoS</a:t>
            </a:r>
            <a:r>
              <a:rPr lang="fr-FR" sz="800" dirty="0">
                <a:latin typeface="Calibri" panose="020F0502020204030204" pitchFamily="34" charset="0"/>
                <a:ea typeface="Times New Roman" panose="02020603050405020304" pitchFamily="18" charset="0"/>
              </a:rPr>
              <a:t> One. 2019;14:e0224275.</a:t>
            </a:r>
          </a:p>
          <a:p>
            <a:pPr marL="36000" indent="-36000" algn="just">
              <a:buFont typeface="Arial" panose="020B0604020202020204" pitchFamily="34" charset="0"/>
              <a:buChar char="•"/>
            </a:pPr>
            <a:r>
              <a:rPr lang="en-US" sz="800" dirty="0">
                <a:latin typeface="Calibri" panose="020F0502020204030204" pitchFamily="34" charset="0"/>
                <a:ea typeface="Times New Roman" panose="02020603050405020304" pitchFamily="18" charset="0"/>
              </a:rPr>
              <a:t>Forestier B,. Adherence to EUSOMA quality indicators: Effects on 5- and 10-year net survival for women with invasive breast cancer. Annual meeting of the Group for Epidemiology and Cancer Registry in Latin Language </a:t>
            </a:r>
            <a:r>
              <a:rPr lang="en-US" sz="800" dirty="0" err="1">
                <a:latin typeface="Calibri" panose="020F0502020204030204" pitchFamily="34" charset="0"/>
                <a:ea typeface="Times New Roman" panose="02020603050405020304" pitchFamily="18" charset="0"/>
              </a:rPr>
              <a:t>Coutries</a:t>
            </a:r>
            <a:r>
              <a:rPr lang="en-US" sz="800" dirty="0">
                <a:latin typeface="Calibri" panose="020F0502020204030204" pitchFamily="34" charset="0"/>
                <a:ea typeface="Times New Roman" panose="02020603050405020304" pitchFamily="18" charset="0"/>
              </a:rPr>
              <a:t> (GRELL), Trento (</a:t>
            </a:r>
            <a:r>
              <a:rPr lang="en-US" sz="800" dirty="0" err="1">
                <a:latin typeface="Calibri" panose="020F0502020204030204" pitchFamily="34" charset="0"/>
                <a:ea typeface="Times New Roman" panose="02020603050405020304" pitchFamily="18" charset="0"/>
              </a:rPr>
              <a:t>Italie</a:t>
            </a:r>
            <a:r>
              <a:rPr lang="en-US" sz="800" dirty="0">
                <a:latin typeface="Calibri" panose="020F0502020204030204" pitchFamily="34" charset="0"/>
                <a:ea typeface="Times New Roman" panose="02020603050405020304" pitchFamily="18" charset="0"/>
              </a:rPr>
              <a:t>), 16-18 </a:t>
            </a:r>
            <a:r>
              <a:rPr lang="en-US" sz="800" dirty="0" err="1">
                <a:latin typeface="Calibri" panose="020F0502020204030204" pitchFamily="34" charset="0"/>
                <a:ea typeface="Times New Roman" panose="02020603050405020304" pitchFamily="18" charset="0"/>
              </a:rPr>
              <a:t>mai</a:t>
            </a:r>
            <a:r>
              <a:rPr lang="en-US" sz="800" dirty="0">
                <a:latin typeface="Calibri" panose="020F0502020204030204" pitchFamily="34" charset="0"/>
                <a:ea typeface="Times New Roman" panose="02020603050405020304" pitchFamily="18" charset="0"/>
              </a:rPr>
              <a:t> 2018.</a:t>
            </a:r>
            <a:endParaRPr lang="fr-FR" sz="800" dirty="0">
              <a:latin typeface="Calibri" panose="020F0502020204030204" pitchFamily="34" charset="0"/>
              <a:ea typeface="Times New Roman" panose="02020603050405020304" pitchFamily="18" charset="0"/>
            </a:endParaRPr>
          </a:p>
          <a:p>
            <a:pPr marL="36000" indent="-36000" algn="just">
              <a:buFont typeface="Arial" panose="020B0604020202020204" pitchFamily="34" charset="0"/>
              <a:buChar char="•"/>
            </a:pPr>
            <a:r>
              <a:rPr lang="fr-FR" sz="800" dirty="0" err="1">
                <a:latin typeface="Calibri" panose="020F0502020204030204" pitchFamily="34" charset="0"/>
                <a:ea typeface="Times New Roman" panose="02020603050405020304" pitchFamily="18" charset="0"/>
              </a:rPr>
              <a:t>Molinié</a:t>
            </a:r>
            <a:r>
              <a:rPr lang="fr-FR" sz="800" dirty="0">
                <a:latin typeface="Calibri" panose="020F0502020204030204" pitchFamily="34" charset="0"/>
                <a:ea typeface="Times New Roman" panose="02020603050405020304" pitchFamily="18" charset="0"/>
              </a:rPr>
              <a:t> F,. Caractéristiques et prise en charge des cancers du sein après 65 ans selon le mode de découverte. 40èmes Journées de la Société Française de Sénologie et Pathologie Mammaire, Forum du dépistage Avignon (France), 6-9 novembre 2018.</a:t>
            </a:r>
          </a:p>
        </p:txBody>
      </p:sp>
      <p:sp>
        <p:nvSpPr>
          <p:cNvPr id="23" name="Titre 1"/>
          <p:cNvSpPr txBox="1">
            <a:spLocks/>
          </p:cNvSpPr>
          <p:nvPr/>
        </p:nvSpPr>
        <p:spPr>
          <a:xfrm>
            <a:off x="0" y="-7373"/>
            <a:ext cx="9144000" cy="552074"/>
          </a:xfrm>
          <a:prstGeom prst="rect">
            <a:avLst/>
          </a:prstGeom>
          <a:solidFill>
            <a:srgbClr val="0070C0"/>
          </a:solidFill>
        </p:spPr>
        <p:txBody>
          <a:bodyPr vert="horz" wrap="square" lIns="68580" tIns="34290" rIns="68580" bIns="34290" rtlCol="0" anchor="ctr">
            <a:spAutoFit/>
          </a:bodyPr>
          <a:lstStyle>
            <a:lvl1pPr algn="ctr">
              <a:spcBef>
                <a:spcPct val="0"/>
              </a:spcBef>
              <a:buNone/>
              <a:defRPr sz="2800" b="1"/>
            </a:lvl1pPr>
          </a:lstStyle>
          <a:p>
            <a:pPr defTabSz="685800">
              <a:lnSpc>
                <a:spcPct val="150000"/>
              </a:lnSpc>
              <a:defRPr/>
            </a:pPr>
            <a:r>
              <a:rPr lang="fr-FR" altLang="fr-FR" sz="2400" dirty="0">
                <a:solidFill>
                  <a:schemeClr val="bg1"/>
                </a:solidFill>
                <a:latin typeface="Arial Rounded MT Bold" panose="020F0704030504030204" pitchFamily="34" charset="0"/>
              </a:rPr>
              <a:t>Dernière étude HR sein 2012 – HIGHCARE </a:t>
            </a:r>
            <a:r>
              <a:rPr lang="fr-FR" altLang="fr-FR" sz="2400" dirty="0" err="1">
                <a:solidFill>
                  <a:schemeClr val="bg1"/>
                </a:solidFill>
                <a:latin typeface="Arial Rounded MT Bold" panose="020F0704030504030204" pitchFamily="34" charset="0"/>
              </a:rPr>
              <a:t>Breast</a:t>
            </a:r>
            <a:r>
              <a:rPr lang="fr-FR" altLang="fr-FR" sz="2400" dirty="0">
                <a:solidFill>
                  <a:schemeClr val="bg1"/>
                </a:solidFill>
                <a:latin typeface="Arial Rounded MT Bold" panose="020F0704030504030204" pitchFamily="34" charset="0"/>
              </a:rPr>
              <a:t> Cancer</a:t>
            </a:r>
            <a:endParaRPr lang="fr-FR" sz="1800" b="0" dirty="0">
              <a:solidFill>
                <a:schemeClr val="bg1"/>
              </a:solidFill>
              <a:latin typeface="Arial Rounded MT Bold" panose="020F0704030504030204" pitchFamily="34" charset="0"/>
              <a:cs typeface="Arial" panose="020B0604020202020204" pitchFamily="34" charset="0"/>
            </a:endParaRPr>
          </a:p>
        </p:txBody>
      </p:sp>
    </p:spTree>
    <p:extLst>
      <p:ext uri="{BB962C8B-B14F-4D97-AF65-F5344CB8AC3E}">
        <p14:creationId xmlns:p14="http://schemas.microsoft.com/office/powerpoint/2010/main" val="1749524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Rectangle 3"/>
          <p:cNvSpPr>
            <a:spLocks noGrp="1" noChangeArrowheads="1"/>
          </p:cNvSpPr>
          <p:nvPr>
            <p:ph type="body" idx="4294967295"/>
          </p:nvPr>
        </p:nvSpPr>
        <p:spPr>
          <a:xfrm>
            <a:off x="253497" y="453912"/>
            <a:ext cx="8714290" cy="4376737"/>
          </a:xfrm>
        </p:spPr>
        <p:txBody>
          <a:bodyPr>
            <a:normAutofit fontScale="92500" lnSpcReduction="10000"/>
          </a:bodyPr>
          <a:lstStyle/>
          <a:p>
            <a:pPr marL="68175" lvl="1" indent="0" algn="just">
              <a:lnSpc>
                <a:spcPct val="120000"/>
              </a:lnSpc>
              <a:spcBef>
                <a:spcPts val="0"/>
              </a:spcBef>
              <a:buNone/>
              <a:defRPr/>
            </a:pPr>
            <a:r>
              <a:rPr lang="fr-FR" sz="2400" dirty="0">
                <a:solidFill>
                  <a:srgbClr val="0070C0"/>
                </a:solidFill>
                <a:latin typeface="Calibri" panose="020F0502020204030204" pitchFamily="34" charset="0"/>
                <a:cs typeface="Calibri" panose="020F0502020204030204" pitchFamily="34" charset="0"/>
              </a:rPr>
              <a:t>sur sollicitation de sociétés savantes</a:t>
            </a:r>
          </a:p>
          <a:p>
            <a:pPr marL="353925" lvl="1" indent="-285750" algn="just">
              <a:lnSpc>
                <a:spcPct val="100000"/>
              </a:lnSpc>
              <a:spcBef>
                <a:spcPts val="600"/>
              </a:spcBef>
              <a:defRPr/>
            </a:pPr>
            <a:r>
              <a:rPr lang="fr-FR" b="1" dirty="0">
                <a:solidFill>
                  <a:srgbClr val="0070C0"/>
                </a:solidFill>
                <a:latin typeface="Calibri" panose="020F0502020204030204" pitchFamily="34" charset="0"/>
                <a:cs typeface="Calibri" panose="020F0502020204030204" pitchFamily="34" charset="0"/>
              </a:rPr>
              <a:t>CADO BIS</a:t>
            </a:r>
            <a:r>
              <a:rPr lang="fr-FR" sz="800" b="1" dirty="0"/>
              <a:t> </a:t>
            </a:r>
            <a:r>
              <a:rPr lang="fr-FR" sz="1500" b="1" dirty="0"/>
              <a:t>Étude Haute-Résolution sur la prise en charge diagnostique et thérapeutique des Adolescents et des Jeunes Adultes (15-24 ans) atteints de cancer 2012-2013 </a:t>
            </a:r>
          </a:p>
          <a:p>
            <a:pPr marL="353925" lvl="1" indent="-285750" algn="just">
              <a:lnSpc>
                <a:spcPct val="100000"/>
              </a:lnSpc>
              <a:spcBef>
                <a:spcPts val="600"/>
              </a:spcBef>
              <a:defRPr/>
            </a:pPr>
            <a:r>
              <a:rPr lang="fr-FR" b="1" dirty="0">
                <a:solidFill>
                  <a:srgbClr val="0070C0"/>
                </a:solidFill>
                <a:latin typeface="Calibri" panose="020F0502020204030204" pitchFamily="34" charset="0"/>
                <a:cs typeface="Calibri" panose="020F0502020204030204" pitchFamily="34" charset="0"/>
              </a:rPr>
              <a:t>TESTIS </a:t>
            </a:r>
            <a:r>
              <a:rPr lang="fr-FR" sz="1500" b="1" dirty="0"/>
              <a:t>Etude de la prise en charge des tumeurs germinales testiculaires de l'adulte en France. Réalité des pratiques et comparaison aux recommandations françaises </a:t>
            </a:r>
            <a:endParaRPr lang="fr-FR" b="1" dirty="0">
              <a:solidFill>
                <a:srgbClr val="0070C0"/>
              </a:solidFill>
              <a:latin typeface="Calibri" panose="020F0502020204030204" pitchFamily="34" charset="0"/>
              <a:cs typeface="Calibri" panose="020F0502020204030204" pitchFamily="34" charset="0"/>
            </a:endParaRPr>
          </a:p>
          <a:p>
            <a:pPr marL="353925" lvl="1" indent="-285750" algn="just">
              <a:lnSpc>
                <a:spcPct val="100000"/>
              </a:lnSpc>
              <a:spcBef>
                <a:spcPts val="600"/>
              </a:spcBef>
              <a:defRPr/>
            </a:pPr>
            <a:r>
              <a:rPr lang="fr-FR" b="1" dirty="0">
                <a:solidFill>
                  <a:srgbClr val="0070C0"/>
                </a:solidFill>
                <a:latin typeface="Calibri" panose="020F0502020204030204" pitchFamily="34" charset="0"/>
                <a:cs typeface="Calibri" panose="020F0502020204030204" pitchFamily="34" charset="0"/>
              </a:rPr>
              <a:t>EPIMALT</a:t>
            </a:r>
            <a:r>
              <a:rPr lang="fr-FR" sz="1350" b="1" dirty="0">
                <a:solidFill>
                  <a:srgbClr val="0070C0"/>
                </a:solidFill>
                <a:latin typeface="Calibri" panose="020F0502020204030204" pitchFamily="34" charset="0"/>
                <a:cs typeface="Calibri" panose="020F0502020204030204" pitchFamily="34" charset="0"/>
              </a:rPr>
              <a:t> </a:t>
            </a:r>
            <a:r>
              <a:rPr lang="fr-FR" sz="1500" b="1" dirty="0">
                <a:solidFill>
                  <a:srgbClr val="0070C0"/>
                </a:solidFill>
                <a:latin typeface="Calibri" panose="020F0502020204030204" pitchFamily="34" charset="0"/>
                <a:cs typeface="Calibri" panose="020F0502020204030204" pitchFamily="34" charset="0"/>
              </a:rPr>
              <a:t>C</a:t>
            </a:r>
            <a:r>
              <a:rPr lang="fr-FR" sz="1500" b="1" dirty="0"/>
              <a:t>aractéristiques épidémiologiques et prise en charge des lymphomes du MALT gastriques en population générale </a:t>
            </a:r>
          </a:p>
          <a:p>
            <a:pPr marL="353925" lvl="1" indent="-285750" algn="just">
              <a:lnSpc>
                <a:spcPct val="100000"/>
              </a:lnSpc>
              <a:spcBef>
                <a:spcPts val="600"/>
              </a:spcBef>
              <a:defRPr/>
            </a:pPr>
            <a:r>
              <a:rPr lang="fr-FR" b="1" dirty="0">
                <a:solidFill>
                  <a:srgbClr val="0070C0"/>
                </a:solidFill>
                <a:latin typeface="Calibri" panose="020F0502020204030204" pitchFamily="34" charset="0"/>
                <a:cs typeface="Calibri" panose="020F0502020204030204" pitchFamily="34" charset="0"/>
              </a:rPr>
              <a:t>COMETE</a:t>
            </a:r>
            <a:r>
              <a:rPr lang="fr-FR" sz="1350" b="1" dirty="0">
                <a:solidFill>
                  <a:srgbClr val="0070C0"/>
                </a:solidFill>
                <a:latin typeface="Calibri" panose="020F0502020204030204" pitchFamily="34" charset="0"/>
                <a:cs typeface="Calibri" panose="020F0502020204030204" pitchFamily="34" charset="0"/>
              </a:rPr>
              <a:t> </a:t>
            </a:r>
            <a:r>
              <a:rPr lang="fr-FR" sz="1500" b="1" dirty="0"/>
              <a:t>Impact thérapeutique du réseau COMETE sur la prise en charge et la survie des </a:t>
            </a:r>
            <a:r>
              <a:rPr lang="fr-FR" sz="1500" b="1" dirty="0" err="1"/>
              <a:t>corticosurrénalomes</a:t>
            </a:r>
            <a:r>
              <a:rPr lang="fr-FR" sz="1500" b="1" dirty="0"/>
              <a:t> (2009-2017)</a:t>
            </a:r>
            <a:endParaRPr lang="fr-FR" sz="1400" b="1" dirty="0"/>
          </a:p>
          <a:p>
            <a:pPr marL="353925" lvl="1" indent="-285750">
              <a:lnSpc>
                <a:spcPct val="100000"/>
              </a:lnSpc>
              <a:spcBef>
                <a:spcPts val="600"/>
              </a:spcBef>
              <a:defRPr/>
            </a:pPr>
            <a:r>
              <a:rPr lang="fr-FR" b="1" dirty="0">
                <a:solidFill>
                  <a:srgbClr val="0070C0"/>
                </a:solidFill>
                <a:latin typeface="Calibri" panose="020F0502020204030204" pitchFamily="34" charset="0"/>
                <a:cs typeface="Calibri" panose="020F0502020204030204" pitchFamily="34" charset="0"/>
              </a:rPr>
              <a:t>…</a:t>
            </a:r>
          </a:p>
          <a:p>
            <a:pPr marL="68175" lvl="1" indent="0" algn="just">
              <a:lnSpc>
                <a:spcPct val="130000"/>
              </a:lnSpc>
              <a:spcBef>
                <a:spcPts val="0"/>
              </a:spcBef>
              <a:buNone/>
              <a:defRPr/>
            </a:pPr>
            <a:r>
              <a:rPr lang="fr-FR" sz="2400" dirty="0">
                <a:solidFill>
                  <a:srgbClr val="0070C0"/>
                </a:solidFill>
                <a:latin typeface="Calibri" panose="020F0502020204030204" pitchFamily="34" charset="0"/>
                <a:cs typeface="Calibri" panose="020F0502020204030204" pitchFamily="34" charset="0"/>
              </a:rPr>
              <a:t>Initiatives de registres ou sollicitations locales</a:t>
            </a:r>
          </a:p>
          <a:p>
            <a:pPr marL="353925" lvl="1" indent="-285750">
              <a:lnSpc>
                <a:spcPct val="100000"/>
              </a:lnSpc>
              <a:spcBef>
                <a:spcPts val="600"/>
              </a:spcBef>
              <a:defRPr/>
            </a:pPr>
            <a:r>
              <a:rPr lang="fr-FR" b="1" dirty="0">
                <a:solidFill>
                  <a:srgbClr val="0070C0"/>
                </a:solidFill>
                <a:latin typeface="Calibri" panose="020F0502020204030204" pitchFamily="34" charset="0"/>
                <a:cs typeface="Calibri" panose="020F0502020204030204" pitchFamily="34" charset="0"/>
              </a:rPr>
              <a:t>IMPACT</a:t>
            </a:r>
          </a:p>
          <a:p>
            <a:pPr marL="353925" lvl="1" indent="-285750">
              <a:lnSpc>
                <a:spcPct val="100000"/>
              </a:lnSpc>
              <a:spcBef>
                <a:spcPts val="600"/>
              </a:spcBef>
              <a:defRPr/>
            </a:pPr>
            <a:r>
              <a:rPr lang="fr-FR" b="1" dirty="0">
                <a:solidFill>
                  <a:srgbClr val="0070C0"/>
                </a:solidFill>
                <a:latin typeface="Calibri" panose="020F0502020204030204" pitchFamily="34" charset="0"/>
                <a:cs typeface="Calibri" panose="020F0502020204030204" pitchFamily="34" charset="0"/>
              </a:rPr>
              <a:t>ILIAD – SINACCES</a:t>
            </a:r>
          </a:p>
          <a:p>
            <a:pPr marL="353925" lvl="1" indent="-285750">
              <a:lnSpc>
                <a:spcPct val="100000"/>
              </a:lnSpc>
              <a:spcBef>
                <a:spcPts val="600"/>
              </a:spcBef>
              <a:defRPr/>
            </a:pPr>
            <a:r>
              <a:rPr lang="fr-FR" b="1" dirty="0">
                <a:solidFill>
                  <a:srgbClr val="0070C0"/>
                </a:solidFill>
                <a:latin typeface="Calibri" panose="020F0502020204030204" pitchFamily="34" charset="0"/>
                <a:cs typeface="Calibri" panose="020F0502020204030204" pitchFamily="34" charset="0"/>
              </a:rPr>
              <a:t>…</a:t>
            </a:r>
          </a:p>
          <a:p>
            <a:pPr marL="353925" lvl="1" indent="-285750">
              <a:lnSpc>
                <a:spcPct val="100000"/>
              </a:lnSpc>
              <a:spcBef>
                <a:spcPts val="600"/>
              </a:spcBef>
              <a:defRPr/>
            </a:pPr>
            <a:endParaRPr lang="fr-FR" b="1" dirty="0">
              <a:solidFill>
                <a:srgbClr val="0070C0"/>
              </a:solidFill>
              <a:latin typeface="Calibri" panose="020F0502020204030204" pitchFamily="34" charset="0"/>
              <a:cs typeface="Calibri" panose="020F0502020204030204" pitchFamily="34" charset="0"/>
            </a:endParaRPr>
          </a:p>
        </p:txBody>
      </p:sp>
      <p:sp>
        <p:nvSpPr>
          <p:cNvPr id="6" name="Titre 1"/>
          <p:cNvSpPr txBox="1">
            <a:spLocks/>
          </p:cNvSpPr>
          <p:nvPr/>
        </p:nvSpPr>
        <p:spPr>
          <a:xfrm>
            <a:off x="0" y="0"/>
            <a:ext cx="9144000" cy="552074"/>
          </a:xfrm>
          <a:prstGeom prst="rect">
            <a:avLst/>
          </a:prstGeom>
          <a:solidFill>
            <a:srgbClr val="00B0F0"/>
          </a:solidFill>
        </p:spPr>
        <p:txBody>
          <a:bodyPr vert="horz" wrap="square" lIns="68580" tIns="34290" rIns="68580" bIns="34290" rtlCol="0" anchor="ctr">
            <a:spAutoFit/>
          </a:bodyPr>
          <a:lstStyle>
            <a:lvl1pPr algn="ctr">
              <a:spcBef>
                <a:spcPct val="0"/>
              </a:spcBef>
              <a:buNone/>
              <a:defRPr sz="2800" b="1"/>
            </a:lvl1pPr>
          </a:lstStyle>
          <a:p>
            <a:pPr defTabSz="685800">
              <a:lnSpc>
                <a:spcPct val="150000"/>
              </a:lnSpc>
              <a:defRPr/>
            </a:pPr>
            <a:r>
              <a:rPr lang="fr-FR" sz="2400" dirty="0">
                <a:solidFill>
                  <a:schemeClr val="bg1"/>
                </a:solidFill>
                <a:latin typeface="Arial Rounded MT Bold" panose="020F0704030504030204" pitchFamily="34" charset="0"/>
                <a:cs typeface="Calibri" panose="020F0502020204030204" pitchFamily="34" charset="0"/>
              </a:rPr>
              <a:t>Autres études des Pratiques de prise en charge</a:t>
            </a:r>
            <a:endParaRPr lang="fr-FR" sz="1800" b="0" dirty="0">
              <a:solidFill>
                <a:schemeClr val="bg1"/>
              </a:solidFill>
              <a:latin typeface="Arial Rounded MT Bold" panose="020F0704030504030204" pitchFamily="34" charset="0"/>
              <a:cs typeface="Arial" panose="020B0604020202020204" pitchFamily="34" charset="0"/>
            </a:endParaRPr>
          </a:p>
        </p:txBody>
      </p:sp>
    </p:spTree>
    <p:extLst>
      <p:ext uri="{BB962C8B-B14F-4D97-AF65-F5344CB8AC3E}">
        <p14:creationId xmlns:p14="http://schemas.microsoft.com/office/powerpoint/2010/main" val="2482132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3"/>
          <p:cNvSpPr txBox="1">
            <a:spLocks noGrp="1"/>
          </p:cNvSpPr>
          <p:nvPr>
            <p:ph type="ctrTitle"/>
          </p:nvPr>
        </p:nvSpPr>
        <p:spPr>
          <a:xfrm>
            <a:off x="0" y="1"/>
            <a:ext cx="9144000" cy="789552"/>
          </a:xfrm>
          <a:prstGeom prst="rect">
            <a:avLst/>
          </a:prstGeom>
          <a:solidFill>
            <a:srgbClr val="FFC000"/>
          </a:solidFill>
          <a:ln>
            <a:noFill/>
          </a:ln>
        </p:spPr>
        <p:style>
          <a:lnRef idx="1">
            <a:schemeClr val="accent5"/>
          </a:lnRef>
          <a:fillRef idx="2">
            <a:schemeClr val="accent5"/>
          </a:fillRef>
          <a:effectRef idx="1">
            <a:schemeClr val="accent5"/>
          </a:effectRef>
          <a:fontRef idx="minor">
            <a:schemeClr val="dk1"/>
          </a:fontRef>
        </p:style>
        <p:txBody>
          <a:bodyPr spcFirstLastPara="1" vert="horz" wrap="square" lIns="68580" tIns="34290" rIns="68580" bIns="34290" rtlCol="0" anchor="ctr" anchorCtr="0">
            <a:noAutofit/>
          </a:bodyPr>
          <a:lstStyle/>
          <a:p>
            <a:pPr>
              <a:spcBef>
                <a:spcPct val="0"/>
              </a:spcBef>
            </a:pPr>
            <a:r>
              <a:rPr lang="fr-FR" sz="2400" b="1" dirty="0">
                <a:solidFill>
                  <a:schemeClr val="bg1"/>
                </a:solidFill>
                <a:latin typeface="Arial Rounded MT Bold" panose="020F0704030504030204" pitchFamily="34" charset="0"/>
              </a:rPr>
              <a:t>Impact du Dépistage Organisé du Cancer du Sein </a:t>
            </a:r>
            <a:br>
              <a:rPr lang="fr-FR" sz="2400" b="1" dirty="0">
                <a:solidFill>
                  <a:schemeClr val="bg1"/>
                </a:solidFill>
                <a:latin typeface="Arial Rounded MT Bold" panose="020F0704030504030204" pitchFamily="34" charset="0"/>
              </a:rPr>
            </a:br>
            <a:r>
              <a:rPr lang="fr-FR" sz="2400" b="1" dirty="0">
                <a:solidFill>
                  <a:schemeClr val="bg1"/>
                </a:solidFill>
                <a:latin typeface="Arial Rounded MT Bold" panose="020F0704030504030204" pitchFamily="34" charset="0"/>
              </a:rPr>
              <a:t>sur le </a:t>
            </a:r>
            <a:r>
              <a:rPr lang="fr-FR" sz="2400" b="1" dirty="0" err="1">
                <a:solidFill>
                  <a:schemeClr val="bg1"/>
                </a:solidFill>
                <a:latin typeface="Arial Rounded MT Bold" panose="020F0704030504030204" pitchFamily="34" charset="0"/>
              </a:rPr>
              <a:t>STADe</a:t>
            </a:r>
            <a:r>
              <a:rPr lang="fr-FR" sz="2400" b="1" dirty="0">
                <a:solidFill>
                  <a:schemeClr val="bg1"/>
                </a:solidFill>
                <a:latin typeface="Arial Rounded MT Bold" panose="020F0704030504030204" pitchFamily="34" charset="0"/>
              </a:rPr>
              <a:t> au diagnostic selon le statut socio-économique</a:t>
            </a:r>
            <a:endParaRPr sz="2400" b="1" dirty="0">
              <a:solidFill>
                <a:schemeClr val="bg1"/>
              </a:solidFill>
              <a:latin typeface="Arial Rounded MT Bold" panose="020F0704030504030204" pitchFamily="34" charset="0"/>
            </a:endParaRPr>
          </a:p>
        </p:txBody>
      </p:sp>
      <p:sp>
        <p:nvSpPr>
          <p:cNvPr id="2" name="Rectangle 1"/>
          <p:cNvSpPr/>
          <p:nvPr/>
        </p:nvSpPr>
        <p:spPr>
          <a:xfrm>
            <a:off x="45013" y="3314174"/>
            <a:ext cx="4637617" cy="1885131"/>
          </a:xfrm>
          <a:prstGeom prst="rect">
            <a:avLst/>
          </a:prstGeom>
          <a:solidFill>
            <a:schemeClr val="accent2">
              <a:lumMod val="40000"/>
              <a:lumOff val="60000"/>
            </a:schemeClr>
          </a:solidFill>
        </p:spPr>
        <p:txBody>
          <a:bodyPr wrap="square">
            <a:spAutoFit/>
          </a:bodyPr>
          <a:lstStyle/>
          <a:p>
            <a:pPr algn="ctr">
              <a:spcAft>
                <a:spcPts val="450"/>
              </a:spcAft>
            </a:pPr>
            <a:r>
              <a:rPr lang="fr-FR" sz="1400" b="1" dirty="0">
                <a:solidFill>
                  <a:schemeClr val="bg1"/>
                </a:solidFill>
              </a:rPr>
              <a:t>Quelques autres études sur le dépistage survie/mortalité</a:t>
            </a:r>
            <a:endParaRPr lang="fr-FR" sz="1400" b="1" dirty="0">
              <a:solidFill>
                <a:schemeClr val="bg1"/>
              </a:solidFill>
              <a:hlinkClick r:id="rId3"/>
            </a:endParaRPr>
          </a:p>
          <a:p>
            <a:pPr>
              <a:spcAft>
                <a:spcPts val="450"/>
              </a:spcAft>
            </a:pPr>
            <a:r>
              <a:rPr lang="fr-FR" sz="900" u="sng" dirty="0">
                <a:solidFill>
                  <a:srgbClr val="205493"/>
                </a:solidFill>
                <a:hlinkClick r:id="rId3"/>
              </a:rPr>
              <a:t>Association of </a:t>
            </a:r>
            <a:r>
              <a:rPr lang="fr-FR" sz="900" u="sng" dirty="0" err="1">
                <a:solidFill>
                  <a:srgbClr val="205493"/>
                </a:solidFill>
                <a:hlinkClick r:id="rId3"/>
              </a:rPr>
              <a:t>Mammography</a:t>
            </a:r>
            <a:r>
              <a:rPr lang="fr-FR" sz="900" u="sng" dirty="0">
                <a:solidFill>
                  <a:srgbClr val="205493"/>
                </a:solidFill>
                <a:hlinkClick r:id="rId3"/>
              </a:rPr>
              <a:t> Screening </a:t>
            </a:r>
            <a:r>
              <a:rPr lang="fr-FR" sz="900" u="sng" dirty="0" err="1">
                <a:solidFill>
                  <a:srgbClr val="205493"/>
                </a:solidFill>
                <a:hlinkClick r:id="rId3"/>
              </a:rPr>
              <a:t>With</a:t>
            </a:r>
            <a:r>
              <a:rPr lang="fr-FR" sz="900" u="sng" dirty="0">
                <a:solidFill>
                  <a:srgbClr val="205493"/>
                </a:solidFill>
                <a:hlinkClick r:id="rId3"/>
              </a:rPr>
              <a:t> a </a:t>
            </a:r>
            <a:r>
              <a:rPr lang="fr-FR" sz="900" u="sng" dirty="0" err="1">
                <a:solidFill>
                  <a:srgbClr val="205493"/>
                </a:solidFill>
                <a:hlinkClick r:id="rId3"/>
              </a:rPr>
              <a:t>Reduction</a:t>
            </a:r>
            <a:r>
              <a:rPr lang="fr-FR" sz="900" u="sng" dirty="0">
                <a:solidFill>
                  <a:srgbClr val="205493"/>
                </a:solidFill>
                <a:hlinkClick r:id="rId3"/>
              </a:rPr>
              <a:t> in </a:t>
            </a:r>
            <a:r>
              <a:rPr lang="fr-FR" sz="900" u="sng" dirty="0" err="1">
                <a:solidFill>
                  <a:srgbClr val="205493"/>
                </a:solidFill>
                <a:hlinkClick r:id="rId3"/>
              </a:rPr>
              <a:t>Breast</a:t>
            </a:r>
            <a:r>
              <a:rPr lang="fr-FR" sz="900" u="sng" dirty="0">
                <a:solidFill>
                  <a:srgbClr val="205493"/>
                </a:solidFill>
                <a:hlinkClick r:id="rId3"/>
              </a:rPr>
              <a:t> Cancer </a:t>
            </a:r>
            <a:r>
              <a:rPr lang="fr-FR" sz="900" u="sng" dirty="0" err="1">
                <a:solidFill>
                  <a:srgbClr val="205493"/>
                </a:solidFill>
                <a:hlinkClick r:id="rId3"/>
              </a:rPr>
              <a:t>Mortality</a:t>
            </a:r>
            <a:r>
              <a:rPr lang="fr-FR" sz="900" u="sng" dirty="0">
                <a:solidFill>
                  <a:srgbClr val="205493"/>
                </a:solidFill>
                <a:hlinkClick r:id="rId3"/>
              </a:rPr>
              <a:t>: A </a:t>
            </a:r>
            <a:r>
              <a:rPr lang="fr-FR" sz="900" u="sng" dirty="0" err="1">
                <a:solidFill>
                  <a:srgbClr val="205493"/>
                </a:solidFill>
                <a:hlinkClick r:id="rId3"/>
              </a:rPr>
              <a:t>Modeling</a:t>
            </a:r>
            <a:r>
              <a:rPr lang="fr-FR" sz="900" u="sng" dirty="0">
                <a:solidFill>
                  <a:srgbClr val="205493"/>
                </a:solidFill>
                <a:hlinkClick r:id="rId3"/>
              </a:rPr>
              <a:t> </a:t>
            </a:r>
            <a:r>
              <a:rPr lang="fr-FR" sz="900" u="sng" dirty="0" err="1">
                <a:solidFill>
                  <a:srgbClr val="205493"/>
                </a:solidFill>
                <a:hlinkClick r:id="rId3"/>
              </a:rPr>
              <a:t>Study</a:t>
            </a:r>
            <a:r>
              <a:rPr lang="fr-FR" sz="900" u="sng" dirty="0">
                <a:solidFill>
                  <a:srgbClr val="205493"/>
                </a:solidFill>
                <a:hlinkClick r:id="rId3"/>
              </a:rPr>
              <a:t> </a:t>
            </a:r>
            <a:r>
              <a:rPr lang="fr-FR" sz="900" u="sng" dirty="0" err="1">
                <a:solidFill>
                  <a:srgbClr val="205493"/>
                </a:solidFill>
                <a:hlinkClick r:id="rId3"/>
              </a:rPr>
              <a:t>Using</a:t>
            </a:r>
            <a:r>
              <a:rPr lang="fr-FR" sz="900" u="sng" dirty="0">
                <a:solidFill>
                  <a:srgbClr val="205493"/>
                </a:solidFill>
                <a:hlinkClick r:id="rId3"/>
              </a:rPr>
              <a:t> Population-</a:t>
            </a:r>
            <a:r>
              <a:rPr lang="fr-FR" sz="900" u="sng" dirty="0" err="1">
                <a:solidFill>
                  <a:srgbClr val="205493"/>
                </a:solidFill>
                <a:hlinkClick r:id="rId3"/>
              </a:rPr>
              <a:t>Based</a:t>
            </a:r>
            <a:r>
              <a:rPr lang="fr-FR" sz="900" u="sng" dirty="0">
                <a:solidFill>
                  <a:srgbClr val="205493"/>
                </a:solidFill>
                <a:hlinkClick r:id="rId3"/>
              </a:rPr>
              <a:t> Data </a:t>
            </a:r>
            <a:r>
              <a:rPr lang="fr-FR" sz="900" u="sng" dirty="0" err="1">
                <a:solidFill>
                  <a:srgbClr val="205493"/>
                </a:solidFill>
                <a:hlinkClick r:id="rId3"/>
              </a:rPr>
              <a:t>From</a:t>
            </a:r>
            <a:r>
              <a:rPr lang="fr-FR" sz="900" u="sng" dirty="0">
                <a:solidFill>
                  <a:srgbClr val="205493"/>
                </a:solidFill>
                <a:hlinkClick r:id="rId3"/>
              </a:rPr>
              <a:t> 2 French </a:t>
            </a:r>
            <a:r>
              <a:rPr lang="fr-FR" sz="900" u="sng" dirty="0" err="1">
                <a:solidFill>
                  <a:srgbClr val="205493"/>
                </a:solidFill>
                <a:hlinkClick r:id="rId3"/>
              </a:rPr>
              <a:t>Departments.</a:t>
            </a:r>
            <a:r>
              <a:rPr lang="fr-FR" sz="900" dirty="0" err="1">
                <a:solidFill>
                  <a:srgbClr val="212121"/>
                </a:solidFill>
              </a:rPr>
              <a:t>Seigneurin</a:t>
            </a:r>
            <a:r>
              <a:rPr lang="fr-FR" sz="900" dirty="0">
                <a:solidFill>
                  <a:srgbClr val="212121"/>
                </a:solidFill>
              </a:rPr>
              <a:t> A, Exbrayat C, </a:t>
            </a:r>
            <a:r>
              <a:rPr lang="fr-FR" sz="900" dirty="0" err="1">
                <a:solidFill>
                  <a:srgbClr val="212121"/>
                </a:solidFill>
              </a:rPr>
              <a:t>Molinié</a:t>
            </a:r>
            <a:r>
              <a:rPr lang="fr-FR" sz="900" dirty="0">
                <a:solidFill>
                  <a:srgbClr val="212121"/>
                </a:solidFill>
              </a:rPr>
              <a:t> F, Croisier L, Poncet F, </a:t>
            </a:r>
            <a:r>
              <a:rPr lang="fr-FR" sz="900" dirty="0" err="1">
                <a:solidFill>
                  <a:srgbClr val="212121"/>
                </a:solidFill>
              </a:rPr>
              <a:t>Berquet</a:t>
            </a:r>
            <a:r>
              <a:rPr lang="fr-FR" sz="900" dirty="0">
                <a:solidFill>
                  <a:srgbClr val="212121"/>
                </a:solidFill>
              </a:rPr>
              <a:t> K, Delafosse P, Colonna </a:t>
            </a:r>
            <a:r>
              <a:rPr lang="fr-FR" sz="900" dirty="0" err="1"/>
              <a:t>M.Am</a:t>
            </a:r>
            <a:r>
              <a:rPr lang="fr-FR" sz="900" dirty="0"/>
              <a:t> J </a:t>
            </a:r>
            <a:r>
              <a:rPr lang="fr-FR" sz="900" dirty="0" err="1"/>
              <a:t>Epidemiol</a:t>
            </a:r>
            <a:r>
              <a:rPr lang="fr-FR" sz="900" dirty="0"/>
              <a:t>. 2021 May 4;190(5):827-835</a:t>
            </a:r>
            <a:r>
              <a:rPr lang="fr-FR" sz="900" dirty="0">
                <a:solidFill>
                  <a:srgbClr val="4D8055"/>
                </a:solidFill>
              </a:rPr>
              <a:t>.</a:t>
            </a:r>
          </a:p>
          <a:p>
            <a:pPr>
              <a:spcAft>
                <a:spcPts val="450"/>
              </a:spcAft>
            </a:pPr>
            <a:r>
              <a:rPr lang="fr-FR" sz="900" dirty="0" err="1">
                <a:solidFill>
                  <a:srgbClr val="444444"/>
                </a:solidFill>
              </a:rPr>
              <a:t>Delacour</a:t>
            </a:r>
            <a:r>
              <a:rPr lang="fr-FR" sz="900" dirty="0">
                <a:solidFill>
                  <a:srgbClr val="444444"/>
                </a:solidFill>
              </a:rPr>
              <a:t>-Billon S, Mathieu-</a:t>
            </a:r>
            <a:r>
              <a:rPr lang="fr-FR" sz="900" dirty="0" err="1">
                <a:solidFill>
                  <a:srgbClr val="444444"/>
                </a:solidFill>
              </a:rPr>
              <a:t>Wacquant</a:t>
            </a:r>
            <a:r>
              <a:rPr lang="fr-FR" sz="900" dirty="0">
                <a:solidFill>
                  <a:srgbClr val="444444"/>
                </a:solidFill>
              </a:rPr>
              <a:t> AL, </a:t>
            </a:r>
            <a:r>
              <a:rPr lang="fr-FR" sz="900" dirty="0" err="1">
                <a:solidFill>
                  <a:srgbClr val="444444"/>
                </a:solidFill>
              </a:rPr>
              <a:t>Campone</a:t>
            </a:r>
            <a:r>
              <a:rPr lang="fr-FR" sz="900" dirty="0">
                <a:solidFill>
                  <a:srgbClr val="444444"/>
                </a:solidFill>
              </a:rPr>
              <a:t> M, </a:t>
            </a:r>
            <a:r>
              <a:rPr lang="fr-FR" sz="900" dirty="0" err="1">
                <a:solidFill>
                  <a:srgbClr val="444444"/>
                </a:solidFill>
              </a:rPr>
              <a:t>Auffret</a:t>
            </a:r>
            <a:r>
              <a:rPr lang="fr-FR" sz="900" dirty="0">
                <a:solidFill>
                  <a:srgbClr val="444444"/>
                </a:solidFill>
              </a:rPr>
              <a:t> N, </a:t>
            </a:r>
            <a:r>
              <a:rPr lang="fr-FR" sz="900" dirty="0" err="1">
                <a:solidFill>
                  <a:srgbClr val="444444"/>
                </a:solidFill>
              </a:rPr>
              <a:t>Amossé</a:t>
            </a:r>
            <a:r>
              <a:rPr lang="fr-FR" sz="900" dirty="0">
                <a:solidFill>
                  <a:srgbClr val="444444"/>
                </a:solidFill>
              </a:rPr>
              <a:t> S, </a:t>
            </a:r>
            <a:r>
              <a:rPr lang="fr-FR" sz="900" dirty="0" err="1">
                <a:solidFill>
                  <a:srgbClr val="444444"/>
                </a:solidFill>
              </a:rPr>
              <a:t>Allioux</a:t>
            </a:r>
            <a:r>
              <a:rPr lang="fr-FR" sz="900" dirty="0">
                <a:solidFill>
                  <a:srgbClr val="444444"/>
                </a:solidFill>
              </a:rPr>
              <a:t> C, </a:t>
            </a:r>
            <a:r>
              <a:rPr lang="fr-FR" sz="900" dirty="0" err="1">
                <a:solidFill>
                  <a:srgbClr val="444444"/>
                </a:solidFill>
              </a:rPr>
              <a:t>Cowppli-Bony</a:t>
            </a:r>
            <a:r>
              <a:rPr lang="fr-FR" sz="900" dirty="0">
                <a:solidFill>
                  <a:srgbClr val="444444"/>
                </a:solidFill>
              </a:rPr>
              <a:t> A, </a:t>
            </a:r>
            <a:r>
              <a:rPr lang="fr-FR" sz="900" dirty="0" err="1">
                <a:solidFill>
                  <a:srgbClr val="444444"/>
                </a:solidFill>
              </a:rPr>
              <a:t>Molinié</a:t>
            </a:r>
            <a:r>
              <a:rPr lang="fr-FR" sz="900" dirty="0">
                <a:solidFill>
                  <a:srgbClr val="444444"/>
                </a:solidFill>
              </a:rPr>
              <a:t> F. </a:t>
            </a:r>
            <a:r>
              <a:rPr lang="fr-FR" sz="900" dirty="0">
                <a:solidFill>
                  <a:srgbClr val="006BAE"/>
                </a:solidFill>
                <a:hlinkClick r:id="rId4"/>
              </a:rPr>
              <a:t>Short-</a:t>
            </a:r>
            <a:r>
              <a:rPr lang="fr-FR" sz="900" dirty="0" err="1">
                <a:solidFill>
                  <a:srgbClr val="006BAE"/>
                </a:solidFill>
                <a:hlinkClick r:id="rId4"/>
              </a:rPr>
              <a:t>term</a:t>
            </a:r>
            <a:r>
              <a:rPr lang="fr-FR" sz="900" dirty="0">
                <a:solidFill>
                  <a:srgbClr val="006BAE"/>
                </a:solidFill>
                <a:hlinkClick r:id="rId4"/>
              </a:rPr>
              <a:t> and long-</a:t>
            </a:r>
            <a:r>
              <a:rPr lang="fr-FR" sz="900" dirty="0" err="1">
                <a:solidFill>
                  <a:srgbClr val="006BAE"/>
                </a:solidFill>
                <a:hlinkClick r:id="rId4"/>
              </a:rPr>
              <a:t>term</a:t>
            </a:r>
            <a:r>
              <a:rPr lang="fr-FR" sz="900" dirty="0">
                <a:solidFill>
                  <a:srgbClr val="006BAE"/>
                </a:solidFill>
                <a:hlinkClick r:id="rId4"/>
              </a:rPr>
              <a:t> </a:t>
            </a:r>
            <a:r>
              <a:rPr lang="fr-FR" sz="900" dirty="0" err="1">
                <a:solidFill>
                  <a:srgbClr val="006BAE"/>
                </a:solidFill>
                <a:hlinkClick r:id="rId4"/>
              </a:rPr>
              <a:t>survival</a:t>
            </a:r>
            <a:r>
              <a:rPr lang="fr-FR" sz="900" dirty="0">
                <a:solidFill>
                  <a:srgbClr val="006BAE"/>
                </a:solidFill>
                <a:hlinkClick r:id="rId4"/>
              </a:rPr>
              <a:t> of </a:t>
            </a:r>
            <a:r>
              <a:rPr lang="fr-FR" sz="900" dirty="0" err="1">
                <a:solidFill>
                  <a:srgbClr val="006BAE"/>
                </a:solidFill>
                <a:hlinkClick r:id="rId4"/>
              </a:rPr>
              <a:t>interval</a:t>
            </a:r>
            <a:r>
              <a:rPr lang="fr-FR" sz="900" dirty="0">
                <a:solidFill>
                  <a:srgbClr val="006BAE"/>
                </a:solidFill>
                <a:hlinkClick r:id="rId4"/>
              </a:rPr>
              <a:t> </a:t>
            </a:r>
            <a:r>
              <a:rPr lang="fr-FR" sz="900" dirty="0" err="1">
                <a:solidFill>
                  <a:srgbClr val="006BAE"/>
                </a:solidFill>
                <a:hlinkClick r:id="rId4"/>
              </a:rPr>
              <a:t>breast</a:t>
            </a:r>
            <a:r>
              <a:rPr lang="fr-FR" sz="900" dirty="0">
                <a:solidFill>
                  <a:srgbClr val="006BAE"/>
                </a:solidFill>
                <a:hlinkClick r:id="rId4"/>
              </a:rPr>
              <a:t> cancers </a:t>
            </a:r>
            <a:r>
              <a:rPr lang="fr-FR" sz="900" dirty="0" err="1">
                <a:solidFill>
                  <a:srgbClr val="006BAE"/>
                </a:solidFill>
                <a:hlinkClick r:id="rId4"/>
              </a:rPr>
              <a:t>taking</a:t>
            </a:r>
            <a:r>
              <a:rPr lang="fr-FR" sz="900" dirty="0">
                <a:solidFill>
                  <a:srgbClr val="006BAE"/>
                </a:solidFill>
                <a:hlinkClick r:id="rId4"/>
              </a:rPr>
              <a:t> </a:t>
            </a:r>
            <a:r>
              <a:rPr lang="fr-FR" sz="900" dirty="0" err="1">
                <a:solidFill>
                  <a:srgbClr val="006BAE"/>
                </a:solidFill>
                <a:hlinkClick r:id="rId4"/>
              </a:rPr>
              <a:t>into</a:t>
            </a:r>
            <a:r>
              <a:rPr lang="fr-FR" sz="900" dirty="0">
                <a:solidFill>
                  <a:srgbClr val="006BAE"/>
                </a:solidFill>
                <a:hlinkClick r:id="rId4"/>
              </a:rPr>
              <a:t> </a:t>
            </a:r>
            <a:r>
              <a:rPr lang="fr-FR" sz="900" dirty="0" err="1">
                <a:solidFill>
                  <a:srgbClr val="006BAE"/>
                </a:solidFill>
                <a:hlinkClick r:id="rId4"/>
              </a:rPr>
              <a:t>account</a:t>
            </a:r>
            <a:r>
              <a:rPr lang="fr-FR" sz="900" dirty="0">
                <a:solidFill>
                  <a:srgbClr val="006BAE"/>
                </a:solidFill>
                <a:hlinkClick r:id="rId4"/>
              </a:rPr>
              <a:t> </a:t>
            </a:r>
            <a:r>
              <a:rPr lang="fr-FR" sz="900" dirty="0" err="1">
                <a:solidFill>
                  <a:srgbClr val="006BAE"/>
                </a:solidFill>
                <a:hlinkClick r:id="rId4"/>
              </a:rPr>
              <a:t>prognostic</a:t>
            </a:r>
            <a:r>
              <a:rPr lang="fr-FR" sz="900" dirty="0">
                <a:solidFill>
                  <a:srgbClr val="006BAE"/>
                </a:solidFill>
                <a:hlinkClick r:id="rId4"/>
              </a:rPr>
              <a:t> </a:t>
            </a:r>
            <a:r>
              <a:rPr lang="fr-FR" sz="900" dirty="0" err="1">
                <a:solidFill>
                  <a:srgbClr val="006BAE"/>
                </a:solidFill>
                <a:hlinkClick r:id="rId4"/>
              </a:rPr>
              <a:t>features</a:t>
            </a:r>
            <a:r>
              <a:rPr lang="fr-FR" sz="900" dirty="0">
                <a:solidFill>
                  <a:srgbClr val="006BAE"/>
                </a:solidFill>
                <a:hlinkClick r:id="rId4"/>
              </a:rPr>
              <a:t>.</a:t>
            </a:r>
            <a:r>
              <a:rPr lang="fr-FR" sz="900" dirty="0">
                <a:solidFill>
                  <a:srgbClr val="444444"/>
                </a:solidFill>
              </a:rPr>
              <a:t> Cancer Causes Control. 2017;28:69-76.</a:t>
            </a:r>
          </a:p>
          <a:p>
            <a:pPr>
              <a:spcAft>
                <a:spcPts val="450"/>
              </a:spcAft>
            </a:pPr>
            <a:r>
              <a:rPr lang="fr-FR" sz="900" dirty="0" err="1"/>
              <a:t>Poiseuil</a:t>
            </a:r>
            <a:r>
              <a:rPr lang="fr-FR" sz="900" dirty="0"/>
              <a:t> M, </a:t>
            </a:r>
            <a:r>
              <a:rPr lang="fr-FR" sz="900" dirty="0" err="1"/>
              <a:t>Payet</a:t>
            </a:r>
            <a:r>
              <a:rPr lang="fr-FR" sz="900" dirty="0"/>
              <a:t> C, </a:t>
            </a:r>
            <a:r>
              <a:rPr lang="fr-FR" sz="900" dirty="0" err="1"/>
              <a:t>Molinié</a:t>
            </a:r>
            <a:r>
              <a:rPr lang="fr-FR" sz="900" dirty="0"/>
              <a:t> F, </a:t>
            </a:r>
            <a:r>
              <a:rPr lang="fr-FR" sz="900" dirty="0" err="1"/>
              <a:t>Dabakuyo-Yonli</a:t>
            </a:r>
            <a:r>
              <a:rPr lang="fr-FR" sz="900" dirty="0"/>
              <a:t> TS, </a:t>
            </a:r>
            <a:r>
              <a:rPr lang="fr-FR" sz="900" dirty="0" err="1"/>
              <a:t>Mathoulin-Pelissier</a:t>
            </a:r>
            <a:r>
              <a:rPr lang="fr-FR" sz="900" dirty="0"/>
              <a:t> S, Amadeo B, Coureau G. </a:t>
            </a:r>
            <a:r>
              <a:rPr lang="fr-FR" sz="900" dirty="0" err="1">
                <a:solidFill>
                  <a:srgbClr val="0000FF"/>
                </a:solidFill>
              </a:rPr>
              <a:t>Survival</a:t>
            </a:r>
            <a:r>
              <a:rPr lang="fr-FR" sz="900" dirty="0">
                <a:solidFill>
                  <a:srgbClr val="0000FF"/>
                </a:solidFill>
              </a:rPr>
              <a:t> </a:t>
            </a:r>
            <a:r>
              <a:rPr lang="fr-FR" sz="900" dirty="0" err="1">
                <a:solidFill>
                  <a:srgbClr val="0000FF"/>
                </a:solidFill>
              </a:rPr>
              <a:t>after</a:t>
            </a:r>
            <a:r>
              <a:rPr lang="fr-FR" sz="900" dirty="0">
                <a:solidFill>
                  <a:srgbClr val="0000FF"/>
                </a:solidFill>
              </a:rPr>
              <a:t> </a:t>
            </a:r>
            <a:r>
              <a:rPr lang="fr-FR" sz="900" dirty="0" err="1">
                <a:solidFill>
                  <a:srgbClr val="0000FF"/>
                </a:solidFill>
              </a:rPr>
              <a:t>breast</a:t>
            </a:r>
            <a:r>
              <a:rPr lang="fr-FR" sz="900" dirty="0">
                <a:solidFill>
                  <a:srgbClr val="0000FF"/>
                </a:solidFill>
              </a:rPr>
              <a:t> cancer </a:t>
            </a:r>
            <a:r>
              <a:rPr lang="fr-FR" sz="900" dirty="0" err="1">
                <a:solidFill>
                  <a:srgbClr val="0000FF"/>
                </a:solidFill>
              </a:rPr>
              <a:t>according</a:t>
            </a:r>
            <a:r>
              <a:rPr lang="fr-FR" sz="900" dirty="0">
                <a:solidFill>
                  <a:srgbClr val="0000FF"/>
                </a:solidFill>
              </a:rPr>
              <a:t> to participation in </a:t>
            </a:r>
            <a:r>
              <a:rPr lang="fr-FR" sz="900" dirty="0" err="1">
                <a:solidFill>
                  <a:srgbClr val="0000FF"/>
                </a:solidFill>
              </a:rPr>
              <a:t>organised</a:t>
            </a:r>
            <a:r>
              <a:rPr lang="fr-FR" sz="900" dirty="0">
                <a:solidFill>
                  <a:srgbClr val="0000FF"/>
                </a:solidFill>
              </a:rPr>
              <a:t> or </a:t>
            </a:r>
            <a:r>
              <a:rPr lang="fr-FR" sz="900" dirty="0" err="1">
                <a:solidFill>
                  <a:srgbClr val="0000FF"/>
                </a:solidFill>
              </a:rPr>
              <a:t>opportunistic</a:t>
            </a:r>
            <a:r>
              <a:rPr lang="fr-FR" sz="900" dirty="0">
                <a:solidFill>
                  <a:srgbClr val="0000FF"/>
                </a:solidFill>
              </a:rPr>
              <a:t> screening and </a:t>
            </a:r>
            <a:r>
              <a:rPr lang="fr-FR" sz="900" dirty="0" err="1">
                <a:solidFill>
                  <a:srgbClr val="0000FF"/>
                </a:solidFill>
              </a:rPr>
              <a:t>deprivation</a:t>
            </a:r>
            <a:r>
              <a:rPr lang="fr-FR" sz="900" dirty="0">
                <a:solidFill>
                  <a:srgbClr val="0000FF"/>
                </a:solidFill>
              </a:rPr>
              <a:t>. </a:t>
            </a:r>
            <a:r>
              <a:rPr lang="fr-FR" sz="900" dirty="0"/>
              <a:t>Cancer </a:t>
            </a:r>
            <a:r>
              <a:rPr lang="fr-FR" sz="900" dirty="0" err="1"/>
              <a:t>Epidemiol</a:t>
            </a:r>
            <a:r>
              <a:rPr lang="fr-FR" sz="900" dirty="0"/>
              <a:t>. 2023</a:t>
            </a:r>
          </a:p>
        </p:txBody>
      </p:sp>
      <p:sp>
        <p:nvSpPr>
          <p:cNvPr id="7" name="ZoneTexte 6"/>
          <p:cNvSpPr txBox="1"/>
          <p:nvPr/>
        </p:nvSpPr>
        <p:spPr>
          <a:xfrm>
            <a:off x="45013" y="800439"/>
            <a:ext cx="4006287" cy="1061829"/>
          </a:xfrm>
          <a:prstGeom prst="rect">
            <a:avLst/>
          </a:prstGeom>
          <a:noFill/>
        </p:spPr>
        <p:txBody>
          <a:bodyPr wrap="square" rtlCol="0">
            <a:spAutoFit/>
          </a:bodyPr>
          <a:lstStyle/>
          <a:p>
            <a:pPr defTabSz="685800">
              <a:defRPr/>
            </a:pPr>
            <a:r>
              <a:rPr lang="fr-FR" b="1" dirty="0">
                <a:solidFill>
                  <a:prstClr val="black"/>
                </a:solidFill>
                <a:cs typeface="Calibri" panose="020F0502020204030204" pitchFamily="34" charset="0"/>
              </a:rPr>
              <a:t>       </a:t>
            </a:r>
            <a:r>
              <a:rPr lang="fr-FR" b="1" dirty="0">
                <a:solidFill>
                  <a:srgbClr val="0033CC"/>
                </a:solidFill>
              </a:rPr>
              <a:t>7520 cancers tout âge (2009-2015)</a:t>
            </a:r>
          </a:p>
          <a:p>
            <a:pPr defTabSz="685800">
              <a:defRPr/>
            </a:pPr>
            <a:r>
              <a:rPr lang="fr-FR" sz="1500" dirty="0">
                <a:solidFill>
                  <a:schemeClr val="accent1"/>
                </a:solidFill>
                <a:cs typeface="Calibri" panose="020F0502020204030204" pitchFamily="34" charset="0"/>
              </a:rPr>
              <a:t>75% de participantes au DO </a:t>
            </a:r>
            <a:r>
              <a:rPr lang="fr-FR" sz="1500" dirty="0">
                <a:cs typeface="Calibri" panose="020F0502020204030204" pitchFamily="34" charset="0"/>
              </a:rPr>
              <a:t>parmi les femmes 50-74 ans ayant un diagnostic de cancer, dont </a:t>
            </a:r>
            <a:r>
              <a:rPr lang="fr-FR" sz="1500" dirty="0">
                <a:solidFill>
                  <a:schemeClr val="accent1"/>
                </a:solidFill>
                <a:cs typeface="Calibri" panose="020F0502020204030204" pitchFamily="34" charset="0"/>
              </a:rPr>
              <a:t>17% cancers de l’intervalle (KI)</a:t>
            </a:r>
          </a:p>
        </p:txBody>
      </p:sp>
      <p:graphicFrame>
        <p:nvGraphicFramePr>
          <p:cNvPr id="9" name="Tableau 8"/>
          <p:cNvGraphicFramePr>
            <a:graphicFrameLocks noGrp="1"/>
          </p:cNvGraphicFramePr>
          <p:nvPr>
            <p:extLst>
              <p:ext uri="{D42A27DB-BD31-4B8C-83A1-F6EECF244321}">
                <p14:modId xmlns:p14="http://schemas.microsoft.com/office/powerpoint/2010/main" val="279012319"/>
              </p:ext>
            </p:extLst>
          </p:nvPr>
        </p:nvGraphicFramePr>
        <p:xfrm>
          <a:off x="160113" y="1948206"/>
          <a:ext cx="3567011" cy="1280030"/>
        </p:xfrm>
        <a:graphic>
          <a:graphicData uri="http://schemas.openxmlformats.org/drawingml/2006/table">
            <a:tbl>
              <a:tblPr firstCol="1" bandRow="1"/>
              <a:tblGrid>
                <a:gridCol w="594969">
                  <a:extLst>
                    <a:ext uri="{9D8B030D-6E8A-4147-A177-3AD203B41FA5}">
                      <a16:colId xmlns:a16="http://schemas.microsoft.com/office/drawing/2014/main" val="2399659765"/>
                    </a:ext>
                  </a:extLst>
                </a:gridCol>
                <a:gridCol w="262918">
                  <a:extLst>
                    <a:ext uri="{9D8B030D-6E8A-4147-A177-3AD203B41FA5}">
                      <a16:colId xmlns:a16="http://schemas.microsoft.com/office/drawing/2014/main" val="1695529679"/>
                    </a:ext>
                  </a:extLst>
                </a:gridCol>
                <a:gridCol w="464269">
                  <a:extLst>
                    <a:ext uri="{9D8B030D-6E8A-4147-A177-3AD203B41FA5}">
                      <a16:colId xmlns:a16="http://schemas.microsoft.com/office/drawing/2014/main" val="559449117"/>
                    </a:ext>
                  </a:extLst>
                </a:gridCol>
                <a:gridCol w="235928">
                  <a:extLst>
                    <a:ext uri="{9D8B030D-6E8A-4147-A177-3AD203B41FA5}">
                      <a16:colId xmlns:a16="http://schemas.microsoft.com/office/drawing/2014/main" val="1674941901"/>
                    </a:ext>
                  </a:extLst>
                </a:gridCol>
                <a:gridCol w="491259">
                  <a:extLst>
                    <a:ext uri="{9D8B030D-6E8A-4147-A177-3AD203B41FA5}">
                      <a16:colId xmlns:a16="http://schemas.microsoft.com/office/drawing/2014/main" val="4169777418"/>
                    </a:ext>
                  </a:extLst>
                </a:gridCol>
                <a:gridCol w="363593">
                  <a:extLst>
                    <a:ext uri="{9D8B030D-6E8A-4147-A177-3AD203B41FA5}">
                      <a16:colId xmlns:a16="http://schemas.microsoft.com/office/drawing/2014/main" val="1904521449"/>
                    </a:ext>
                  </a:extLst>
                </a:gridCol>
                <a:gridCol w="363593">
                  <a:extLst>
                    <a:ext uri="{9D8B030D-6E8A-4147-A177-3AD203B41FA5}">
                      <a16:colId xmlns:a16="http://schemas.microsoft.com/office/drawing/2014/main" val="1267531649"/>
                    </a:ext>
                  </a:extLst>
                </a:gridCol>
                <a:gridCol w="363593">
                  <a:extLst>
                    <a:ext uri="{9D8B030D-6E8A-4147-A177-3AD203B41FA5}">
                      <a16:colId xmlns:a16="http://schemas.microsoft.com/office/drawing/2014/main" val="1904099855"/>
                    </a:ext>
                  </a:extLst>
                </a:gridCol>
                <a:gridCol w="426889">
                  <a:extLst>
                    <a:ext uri="{9D8B030D-6E8A-4147-A177-3AD203B41FA5}">
                      <a16:colId xmlns:a16="http://schemas.microsoft.com/office/drawing/2014/main" val="4103436766"/>
                    </a:ext>
                  </a:extLst>
                </a:gridCol>
              </a:tblGrid>
              <a:tr h="243404">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b"/>
                      <a:endParaRPr lang="fr-FR" sz="10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grid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88900" indent="0" algn="r" fontAlgn="b"/>
                      <a:r>
                        <a:rPr lang="fr-FR" sz="1200" b="1" u="none" strike="noStrike" dirty="0">
                          <a:solidFill>
                            <a:srgbClr val="FF66CC"/>
                          </a:solidFill>
                          <a:effectLst/>
                        </a:rPr>
                        <a:t>DO</a:t>
                      </a:r>
                      <a:endParaRPr lang="fr-FR" sz="1200" b="1" i="0" u="none" strike="noStrike" dirty="0">
                        <a:solidFill>
                          <a:srgbClr val="FF66CC"/>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hMerge="1">
                  <a:txBody>
                    <a:bodyPr/>
                    <a:lstStyle/>
                    <a:p>
                      <a:pPr algn="r" fontAlgn="b"/>
                      <a:endParaRPr lang="fr-FR" sz="14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grid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88900" indent="0" algn="r" defTabSz="806450" fontAlgn="b">
                        <a:tabLst/>
                      </a:pPr>
                      <a:r>
                        <a:rPr lang="fr-FR" sz="1200" b="1" u="none" strike="noStrike" dirty="0">
                          <a:solidFill>
                            <a:srgbClr val="FF66CC"/>
                          </a:solidFill>
                          <a:effectLst/>
                        </a:rPr>
                        <a:t>KI</a:t>
                      </a:r>
                      <a:endParaRPr lang="fr-FR" sz="1200" b="1" i="0" u="none" strike="noStrike" dirty="0">
                        <a:solidFill>
                          <a:srgbClr val="FF66CC"/>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hMerge="1">
                  <a:txBody>
                    <a:bodyPr/>
                    <a:lstStyle/>
                    <a:p>
                      <a:pPr algn="r" fontAlgn="b"/>
                      <a:endParaRPr lang="fr-FR" sz="14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grid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defTabSz="812800" fontAlgn="b">
                        <a:tabLst/>
                      </a:pPr>
                      <a:r>
                        <a:rPr lang="fr-FR" sz="1200" b="1" u="none" strike="noStrike" dirty="0">
                          <a:solidFill>
                            <a:srgbClr val="0000FF"/>
                          </a:solidFill>
                          <a:effectLst/>
                        </a:rPr>
                        <a:t>DC</a:t>
                      </a:r>
                      <a:endParaRPr lang="fr-FR" sz="1200" b="1" i="0" u="none" strike="noStrike" dirty="0">
                        <a:solidFill>
                          <a:srgbClr val="0000FF"/>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hMerge="1">
                  <a:txBody>
                    <a:bodyPr/>
                    <a:lstStyle/>
                    <a:p>
                      <a:pPr algn="r" fontAlgn="b"/>
                      <a:endParaRPr lang="fr-FR" sz="14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grid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200" b="1" u="none" strike="noStrike" dirty="0">
                          <a:solidFill>
                            <a:srgbClr val="00B050"/>
                          </a:solidFill>
                          <a:effectLst/>
                        </a:rPr>
                        <a:t>DI</a:t>
                      </a:r>
                      <a:endParaRPr lang="fr-FR" sz="1200" b="1" i="0" u="none" strike="noStrike" dirty="0">
                        <a:solidFill>
                          <a:srgbClr val="00B05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hMerge="1">
                  <a:txBody>
                    <a:bodyPr/>
                    <a:lstStyle/>
                    <a:p>
                      <a:pPr algn="r" fontAlgn="b"/>
                      <a:endParaRPr lang="fr-FR" sz="14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5120092"/>
                  </a:ext>
                </a:extLst>
              </a:tr>
              <a:tr h="221107">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b"/>
                      <a:r>
                        <a:rPr lang="fr-FR" sz="1100" u="none" strike="noStrike" dirty="0">
                          <a:effectLst/>
                        </a:rPr>
                        <a:t>Age </a:t>
                      </a:r>
                      <a:endParaRPr lang="fr-FR" sz="11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000" b="1" i="0" u="none" strike="noStrike" dirty="0">
                          <a:solidFill>
                            <a:schemeClr val="bg1"/>
                          </a:solidFill>
                          <a:effectLst/>
                          <a:latin typeface="Calibri" panose="020F0502020204030204" pitchFamily="34" charset="0"/>
                        </a:rPr>
                        <a:t>n</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000" b="1" u="none" strike="noStrike" dirty="0">
                          <a:solidFill>
                            <a:schemeClr val="bg1"/>
                          </a:solidFill>
                          <a:effectLst/>
                        </a:rPr>
                        <a:t>%</a:t>
                      </a:r>
                      <a:endParaRPr lang="fr-FR" sz="1000" b="1"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000" b="1" u="none" strike="noStrike" dirty="0">
                          <a:solidFill>
                            <a:schemeClr val="bg1"/>
                          </a:solidFill>
                          <a:effectLst/>
                        </a:rPr>
                        <a:t>n</a:t>
                      </a:r>
                      <a:endParaRPr lang="fr-FR" sz="1000" b="1"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000" b="1" u="none" strike="noStrike" dirty="0">
                          <a:solidFill>
                            <a:schemeClr val="bg1"/>
                          </a:solidFill>
                          <a:effectLst/>
                        </a:rPr>
                        <a:t>%</a:t>
                      </a:r>
                      <a:endParaRPr lang="fr-FR" sz="1000" b="1"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000" b="1" u="none" strike="noStrike" dirty="0">
                          <a:solidFill>
                            <a:schemeClr val="bg1"/>
                          </a:solidFill>
                          <a:effectLst/>
                        </a:rPr>
                        <a:t>n</a:t>
                      </a:r>
                      <a:endParaRPr lang="fr-FR" sz="1000" b="1"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000" b="1" u="none" strike="noStrike" dirty="0">
                          <a:solidFill>
                            <a:schemeClr val="bg1"/>
                          </a:solidFill>
                          <a:effectLst/>
                        </a:rPr>
                        <a:t>%</a:t>
                      </a:r>
                      <a:endParaRPr lang="fr-FR" sz="1000" b="1"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000" b="1" u="none" strike="noStrike" dirty="0">
                          <a:solidFill>
                            <a:schemeClr val="bg1"/>
                          </a:solidFill>
                          <a:effectLst/>
                        </a:rPr>
                        <a:t>n</a:t>
                      </a:r>
                      <a:endParaRPr lang="fr-FR" sz="1000" b="1"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000" b="1" u="none" strike="noStrike" dirty="0">
                          <a:solidFill>
                            <a:schemeClr val="bg1"/>
                          </a:solidFill>
                          <a:effectLst/>
                        </a:rPr>
                        <a:t>%</a:t>
                      </a:r>
                      <a:endParaRPr lang="fr-FR" sz="1000" b="1"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208381826"/>
                  </a:ext>
                </a:extLst>
              </a:tr>
              <a:tr h="24527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b"/>
                      <a:r>
                        <a:rPr lang="fr-FR" sz="1100" u="none" strike="noStrike" dirty="0">
                          <a:effectLst/>
                        </a:rPr>
                        <a:t>&lt;50</a:t>
                      </a:r>
                      <a:endParaRPr lang="fr-FR" sz="11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600" u="none" strike="noStrike" dirty="0">
                          <a:effectLst/>
                        </a:rPr>
                        <a:t>-</a:t>
                      </a:r>
                      <a:endParaRPr lang="fr-FR" sz="6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100" u="none" strike="noStrike" dirty="0">
                          <a:effectLst/>
                        </a:rPr>
                        <a:t>-</a:t>
                      </a:r>
                      <a:endParaRPr lang="fr-FR" sz="1100" b="0"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000" u="none" strike="noStrike" dirty="0">
                          <a:effectLst/>
                        </a:rPr>
                        <a:t>-</a:t>
                      </a:r>
                      <a:endParaRPr lang="fr-FR" sz="10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100" u="none" strike="noStrike" dirty="0">
                          <a:effectLst/>
                        </a:rPr>
                        <a:t>-</a:t>
                      </a:r>
                      <a:endParaRPr lang="fr-FR" sz="1100" b="0"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600" u="none" strike="noStrike" dirty="0">
                          <a:effectLst/>
                        </a:rPr>
                        <a:t>1036</a:t>
                      </a:r>
                      <a:endParaRPr lang="fr-FR" sz="6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200" b="1" u="none" strike="noStrike" dirty="0">
                          <a:solidFill>
                            <a:srgbClr val="0033CC"/>
                          </a:solidFill>
                          <a:effectLst/>
                        </a:rPr>
                        <a:t>73,0</a:t>
                      </a:r>
                      <a:r>
                        <a:rPr lang="fr-FR" sz="1200" b="1" u="none" strike="noStrike" dirty="0">
                          <a:effectLst/>
                        </a:rPr>
                        <a:t> </a:t>
                      </a:r>
                      <a:endParaRPr lang="fr-FR" sz="1200" b="1"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600" u="none" strike="noStrike" dirty="0">
                          <a:effectLst/>
                        </a:rPr>
                        <a:t>384</a:t>
                      </a:r>
                      <a:endParaRPr lang="fr-FR" sz="6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200" b="1" u="none" strike="noStrike" dirty="0">
                          <a:solidFill>
                            <a:srgbClr val="008080"/>
                          </a:solidFill>
                          <a:effectLst/>
                        </a:rPr>
                        <a:t>27,0</a:t>
                      </a:r>
                      <a:r>
                        <a:rPr lang="fr-FR" sz="1200" u="none" strike="noStrike" dirty="0">
                          <a:solidFill>
                            <a:srgbClr val="008080"/>
                          </a:solidFill>
                          <a:effectLst/>
                        </a:rPr>
                        <a:t> </a:t>
                      </a:r>
                      <a:endParaRPr lang="fr-FR" sz="1200" b="0" i="0" u="none" strike="noStrike" dirty="0">
                        <a:solidFill>
                          <a:srgbClr val="00808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extLst>
                  <a:ext uri="{0D108BD9-81ED-4DB2-BD59-A6C34878D82A}">
                    <a16:rowId xmlns:a16="http://schemas.microsoft.com/office/drawing/2014/main" val="3671302940"/>
                  </a:ext>
                </a:extLst>
              </a:tr>
              <a:tr h="28512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b"/>
                      <a:r>
                        <a:rPr lang="fr-FR" sz="1200" u="none" strike="noStrike" dirty="0">
                          <a:effectLst/>
                        </a:rPr>
                        <a:t>50-74</a:t>
                      </a:r>
                      <a:endParaRPr lang="fr-FR"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600" u="none" strike="noStrike" dirty="0">
                          <a:effectLst/>
                        </a:rPr>
                        <a:t>2610</a:t>
                      </a:r>
                      <a:endParaRPr lang="fr-FR" sz="6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200" b="1" u="none" strike="noStrike" dirty="0">
                          <a:solidFill>
                            <a:srgbClr val="FF66CC"/>
                          </a:solidFill>
                          <a:effectLst/>
                        </a:rPr>
                        <a:t>62,4</a:t>
                      </a:r>
                      <a:r>
                        <a:rPr lang="fr-FR" sz="1100" u="none" strike="noStrike" dirty="0">
                          <a:effectLst/>
                        </a:rPr>
                        <a:t> </a:t>
                      </a:r>
                      <a:endParaRPr lang="fr-FR" sz="1100" b="0"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600" u="none" strike="noStrike" dirty="0">
                          <a:effectLst/>
                        </a:rPr>
                        <a:t>546</a:t>
                      </a:r>
                      <a:endParaRPr lang="fr-FR" sz="6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100" u="none" strike="noStrike" dirty="0">
                          <a:solidFill>
                            <a:srgbClr val="FF66CC"/>
                          </a:solidFill>
                          <a:effectLst/>
                        </a:rPr>
                        <a:t>13,1</a:t>
                      </a:r>
                      <a:r>
                        <a:rPr lang="fr-FR" sz="1100" u="none" strike="noStrike" dirty="0">
                          <a:effectLst/>
                        </a:rPr>
                        <a:t> </a:t>
                      </a:r>
                      <a:endParaRPr lang="fr-FR" sz="1100" b="0"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600" u="none" strike="noStrike" dirty="0">
                          <a:effectLst/>
                        </a:rPr>
                        <a:t>702</a:t>
                      </a:r>
                      <a:endParaRPr lang="fr-FR" sz="6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200" b="1" u="none" strike="noStrike" dirty="0">
                          <a:solidFill>
                            <a:srgbClr val="0033CC"/>
                          </a:solidFill>
                          <a:effectLst/>
                        </a:rPr>
                        <a:t>16,8</a:t>
                      </a:r>
                      <a:r>
                        <a:rPr lang="fr-FR" sz="1200" b="1" u="none" strike="noStrike" dirty="0">
                          <a:effectLst/>
                        </a:rPr>
                        <a:t> </a:t>
                      </a:r>
                      <a:endParaRPr lang="fr-FR" sz="1200" b="1"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600" u="none" strike="noStrike" dirty="0">
                          <a:effectLst/>
                        </a:rPr>
                        <a:t>322</a:t>
                      </a:r>
                      <a:endParaRPr lang="fr-FR" sz="6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200" u="none" strike="noStrike" dirty="0">
                          <a:solidFill>
                            <a:srgbClr val="008080"/>
                          </a:solidFill>
                          <a:effectLst/>
                        </a:rPr>
                        <a:t>  </a:t>
                      </a:r>
                      <a:r>
                        <a:rPr lang="fr-FR" sz="1200" b="1" u="none" strike="noStrike" dirty="0">
                          <a:solidFill>
                            <a:srgbClr val="0033CC"/>
                          </a:solidFill>
                          <a:effectLst/>
                        </a:rPr>
                        <a:t>7,7</a:t>
                      </a:r>
                      <a:r>
                        <a:rPr lang="fr-FR" sz="1200" u="none" strike="noStrike" dirty="0">
                          <a:solidFill>
                            <a:srgbClr val="008080"/>
                          </a:solidFill>
                          <a:effectLst/>
                        </a:rPr>
                        <a:t> </a:t>
                      </a:r>
                      <a:endParaRPr lang="fr-FR" sz="1200" b="0" i="0" u="none" strike="noStrike" dirty="0">
                        <a:solidFill>
                          <a:srgbClr val="00808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40000"/>
                      </a:srgbClr>
                    </a:solidFill>
                  </a:tcPr>
                </a:tc>
                <a:extLst>
                  <a:ext uri="{0D108BD9-81ED-4DB2-BD59-A6C34878D82A}">
                    <a16:rowId xmlns:a16="http://schemas.microsoft.com/office/drawing/2014/main" val="1762625979"/>
                  </a:ext>
                </a:extLst>
              </a:tr>
              <a:tr h="28512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b"/>
                      <a:r>
                        <a:rPr lang="fr-FR" sz="1100" u="none" strike="noStrike" dirty="0">
                          <a:effectLst/>
                        </a:rPr>
                        <a:t>&gt;74</a:t>
                      </a:r>
                      <a:endParaRPr lang="fr-FR" sz="11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600" u="none" strike="noStrike" dirty="0">
                          <a:effectLst/>
                        </a:rPr>
                        <a:t>27</a:t>
                      </a:r>
                      <a:endParaRPr lang="fr-FR" sz="6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100" u="none" strike="noStrike" dirty="0">
                          <a:effectLst/>
                        </a:rPr>
                        <a:t>  2,1 </a:t>
                      </a:r>
                      <a:endParaRPr lang="fr-FR" sz="1100" b="0"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600" u="none" strike="noStrike" dirty="0">
                          <a:effectLst/>
                        </a:rPr>
                        <a:t>19</a:t>
                      </a:r>
                      <a:endParaRPr lang="fr-FR" sz="6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100" u="none" strike="noStrike" dirty="0">
                          <a:effectLst/>
                        </a:rPr>
                        <a:t>  1,5 </a:t>
                      </a:r>
                      <a:endParaRPr lang="fr-FR" sz="1100" b="0"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600" u="none" strike="noStrike" dirty="0">
                          <a:effectLst/>
                        </a:rPr>
                        <a:t>1018</a:t>
                      </a:r>
                      <a:endParaRPr lang="fr-FR" sz="6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200" b="1" u="none" strike="noStrike" dirty="0">
                          <a:solidFill>
                            <a:srgbClr val="0033CC"/>
                          </a:solidFill>
                          <a:effectLst/>
                        </a:rPr>
                        <a:t>81,0</a:t>
                      </a:r>
                      <a:r>
                        <a:rPr lang="fr-FR" sz="1200" b="1" u="none" strike="noStrike" dirty="0">
                          <a:effectLst/>
                        </a:rPr>
                        <a:t> </a:t>
                      </a:r>
                      <a:endParaRPr lang="fr-FR" sz="1200" b="1" i="0"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600" u="none" strike="noStrike" dirty="0">
                          <a:effectLst/>
                        </a:rPr>
                        <a:t>193</a:t>
                      </a:r>
                      <a:endParaRPr lang="fr-FR" sz="600" b="0" i="1" u="none" strike="noStrike" dirty="0">
                        <a:solidFill>
                          <a:schemeClr val="bg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fontAlgn="b"/>
                      <a:r>
                        <a:rPr lang="fr-FR" sz="1200" b="1" u="none" strike="noStrike" dirty="0">
                          <a:solidFill>
                            <a:srgbClr val="008080"/>
                          </a:solidFill>
                          <a:effectLst/>
                        </a:rPr>
                        <a:t>15,4</a:t>
                      </a:r>
                      <a:r>
                        <a:rPr lang="fr-FR" sz="1200" u="none" strike="noStrike" dirty="0">
                          <a:solidFill>
                            <a:srgbClr val="008080"/>
                          </a:solidFill>
                          <a:effectLst/>
                        </a:rPr>
                        <a:t> </a:t>
                      </a:r>
                      <a:endParaRPr lang="fr-FR" sz="1200" b="0" i="0" u="none" strike="noStrike" dirty="0">
                        <a:solidFill>
                          <a:srgbClr val="00808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tint val="20000"/>
                      </a:srgbClr>
                    </a:solidFill>
                  </a:tcPr>
                </a:tc>
                <a:extLst>
                  <a:ext uri="{0D108BD9-81ED-4DB2-BD59-A6C34878D82A}">
                    <a16:rowId xmlns:a16="http://schemas.microsoft.com/office/drawing/2014/main" val="2971101042"/>
                  </a:ext>
                </a:extLst>
              </a:tr>
            </a:tbl>
          </a:graphicData>
        </a:graphic>
      </p:graphicFrame>
      <p:sp>
        <p:nvSpPr>
          <p:cNvPr id="3" name="Rectangle 2"/>
          <p:cNvSpPr/>
          <p:nvPr/>
        </p:nvSpPr>
        <p:spPr>
          <a:xfrm>
            <a:off x="4902392" y="4335473"/>
            <a:ext cx="2207300" cy="338554"/>
          </a:xfrm>
          <a:prstGeom prst="rect">
            <a:avLst/>
          </a:prstGeom>
        </p:spPr>
        <p:txBody>
          <a:bodyPr wrap="square">
            <a:spAutoFit/>
          </a:bodyPr>
          <a:lstStyle/>
          <a:p>
            <a:r>
              <a:rPr lang="fr-FR" sz="500" dirty="0" err="1"/>
              <a:t>Molinié</a:t>
            </a:r>
            <a:r>
              <a:rPr lang="fr-FR" sz="500" dirty="0"/>
              <a:t> F, Boyer S, </a:t>
            </a:r>
            <a:r>
              <a:rPr lang="fr-FR" sz="500" dirty="0" err="1"/>
              <a:t>Woronoff</a:t>
            </a:r>
            <a:r>
              <a:rPr lang="fr-FR" sz="500" dirty="0"/>
              <a:t> AS, </a:t>
            </a:r>
            <a:r>
              <a:rPr lang="fr-FR" sz="500" dirty="0" err="1"/>
              <a:t>Hammas</a:t>
            </a:r>
            <a:r>
              <a:rPr lang="fr-FR" sz="500" dirty="0"/>
              <a:t> K, Delafosse P, </a:t>
            </a:r>
            <a:r>
              <a:rPr lang="fr-FR" sz="500" dirty="0" err="1"/>
              <a:t>Trétarre</a:t>
            </a:r>
            <a:r>
              <a:rPr lang="fr-FR" sz="500" dirty="0"/>
              <a:t> B. </a:t>
            </a:r>
            <a:r>
              <a:rPr lang="fr-FR" sz="500" dirty="0">
                <a:hlinkClick r:id="rId5"/>
              </a:rPr>
              <a:t>Impact du Dépistage Organisé des Cancers du Sein sur le </a:t>
            </a:r>
            <a:r>
              <a:rPr lang="fr-FR" sz="500" dirty="0" err="1">
                <a:hlinkClick r:id="rId5"/>
              </a:rPr>
              <a:t>STADe</a:t>
            </a:r>
            <a:r>
              <a:rPr lang="fr-FR" sz="500" dirty="0">
                <a:hlinkClick r:id="rId5"/>
              </a:rPr>
              <a:t> au diagnostic Etude DO-CS-STAD.</a:t>
            </a:r>
            <a:r>
              <a:rPr lang="fr-FR" sz="500" dirty="0"/>
              <a:t> Rapport final. Juin 2021. 35p</a:t>
            </a:r>
            <a:r>
              <a:rPr lang="fr-FR" sz="600" dirty="0"/>
              <a:t>.</a:t>
            </a:r>
            <a:r>
              <a:rPr lang="fr-FR" sz="600" b="1" dirty="0">
                <a:solidFill>
                  <a:schemeClr val="accent6">
                    <a:lumMod val="75000"/>
                  </a:schemeClr>
                </a:solidFill>
              </a:rPr>
              <a:t> </a:t>
            </a:r>
          </a:p>
        </p:txBody>
      </p:sp>
      <p:graphicFrame>
        <p:nvGraphicFramePr>
          <p:cNvPr id="10" name="Graphique 9"/>
          <p:cNvGraphicFramePr>
            <a:graphicFrameLocks/>
          </p:cNvGraphicFramePr>
          <p:nvPr>
            <p:extLst>
              <p:ext uri="{D42A27DB-BD31-4B8C-83A1-F6EECF244321}">
                <p14:modId xmlns:p14="http://schemas.microsoft.com/office/powerpoint/2010/main" val="3116467400"/>
              </p:ext>
            </p:extLst>
          </p:nvPr>
        </p:nvGraphicFramePr>
        <p:xfrm>
          <a:off x="3869008" y="1269287"/>
          <a:ext cx="2869231" cy="1837940"/>
        </p:xfrm>
        <a:graphic>
          <a:graphicData uri="http://schemas.openxmlformats.org/drawingml/2006/chart">
            <c:chart xmlns:c="http://schemas.openxmlformats.org/drawingml/2006/chart" xmlns:r="http://schemas.openxmlformats.org/officeDocument/2006/relationships" r:id="rId6"/>
          </a:graphicData>
        </a:graphic>
      </p:graphicFrame>
      <p:sp>
        <p:nvSpPr>
          <p:cNvPr id="12" name="ZoneTexte 11"/>
          <p:cNvSpPr txBox="1"/>
          <p:nvPr/>
        </p:nvSpPr>
        <p:spPr>
          <a:xfrm>
            <a:off x="3842223" y="794626"/>
            <a:ext cx="3451123" cy="553998"/>
          </a:xfrm>
          <a:prstGeom prst="rect">
            <a:avLst/>
          </a:prstGeom>
          <a:noFill/>
        </p:spPr>
        <p:txBody>
          <a:bodyPr wrap="square" rtlCol="0">
            <a:spAutoFit/>
          </a:bodyPr>
          <a:lstStyle/>
          <a:p>
            <a:r>
              <a:rPr lang="fr-FR" sz="1600" b="1" dirty="0">
                <a:solidFill>
                  <a:srgbClr val="FF66CC"/>
                </a:solidFill>
                <a:latin typeface="Arial Narrow" panose="020B0606020202030204" pitchFamily="34" charset="0"/>
              </a:rPr>
              <a:t>Cancers invasifs Stade précoce I-IIA</a:t>
            </a:r>
            <a:r>
              <a:rPr lang="fr-FR" sz="1600" kern="0" dirty="0">
                <a:solidFill>
                  <a:srgbClr val="0000FF"/>
                </a:solidFill>
                <a:latin typeface="Arial Narrow" panose="020B0606020202030204" pitchFamily="34" charset="0"/>
                <a:ea typeface="Times New Roman" panose="02020603050405020304" pitchFamily="18" charset="0"/>
                <a:cs typeface="Times New Roman" panose="02020603050405020304" pitchFamily="18" charset="0"/>
                <a:sym typeface="Arial"/>
              </a:rPr>
              <a:t> </a:t>
            </a:r>
            <a:r>
              <a:rPr lang="fr-FR" sz="1400" kern="0" dirty="0">
                <a:solidFill>
                  <a:srgbClr val="0000FF"/>
                </a:solidFill>
                <a:latin typeface="Arial Narrow" panose="020B0606020202030204" pitchFamily="34" charset="0"/>
                <a:ea typeface="Times New Roman" panose="02020603050405020304" pitchFamily="18" charset="0"/>
                <a:cs typeface="Times New Roman" panose="02020603050405020304" pitchFamily="18" charset="0"/>
                <a:sym typeface="Arial"/>
              </a:rPr>
              <a:t>Participantes</a:t>
            </a:r>
            <a:r>
              <a:rPr lang="fr-FR" sz="1400" kern="0" dirty="0">
                <a:solidFill>
                  <a:srgbClr val="000000"/>
                </a:solidFill>
                <a:latin typeface="Arial Narrow" panose="020B0606020202030204" pitchFamily="34" charset="0"/>
                <a:ea typeface="Times New Roman" panose="02020603050405020304" pitchFamily="18" charset="0"/>
                <a:cs typeface="Times New Roman" panose="02020603050405020304" pitchFamily="18" charset="0"/>
                <a:sym typeface="Arial"/>
              </a:rPr>
              <a:t> </a:t>
            </a:r>
            <a:r>
              <a:rPr lang="fr-FR" sz="1400" b="1" dirty="0">
                <a:solidFill>
                  <a:srgbClr val="FF66CC"/>
                </a:solidFill>
                <a:latin typeface="Arial Narrow" panose="020B0606020202030204" pitchFamily="34" charset="0"/>
              </a:rPr>
              <a:t>81 % </a:t>
            </a:r>
            <a:r>
              <a:rPr lang="fr-FR" sz="1400" kern="0" dirty="0">
                <a:solidFill>
                  <a:srgbClr val="000000"/>
                </a:solidFill>
                <a:latin typeface="Arial Narrow" panose="020B0606020202030204" pitchFamily="34" charset="0"/>
                <a:ea typeface="Times New Roman" panose="02020603050405020304" pitchFamily="18" charset="0"/>
                <a:cs typeface="Times New Roman" panose="02020603050405020304" pitchFamily="18" charset="0"/>
                <a:sym typeface="Arial"/>
              </a:rPr>
              <a:t>   </a:t>
            </a:r>
            <a:r>
              <a:rPr lang="fr-FR" sz="1400" kern="0" dirty="0">
                <a:solidFill>
                  <a:srgbClr val="0000FF"/>
                </a:solidFill>
                <a:latin typeface="Arial Narrow" panose="020B0606020202030204" pitchFamily="34" charset="0"/>
                <a:ea typeface="Times New Roman" panose="02020603050405020304" pitchFamily="18" charset="0"/>
                <a:cs typeface="Times New Roman" panose="02020603050405020304" pitchFamily="18" charset="0"/>
                <a:sym typeface="Arial"/>
              </a:rPr>
              <a:t>non participantes </a:t>
            </a:r>
            <a:r>
              <a:rPr lang="fr-FR" sz="1400" b="1" dirty="0">
                <a:solidFill>
                  <a:srgbClr val="FF66CC"/>
                </a:solidFill>
                <a:latin typeface="Arial Narrow" panose="020B0606020202030204" pitchFamily="34" charset="0"/>
              </a:rPr>
              <a:t>61 % </a:t>
            </a:r>
            <a:endParaRPr lang="fr-FR" b="1" dirty="0">
              <a:solidFill>
                <a:srgbClr val="FF66CC"/>
              </a:solidFill>
              <a:latin typeface="Arial Narrow" panose="020B0606020202030204" pitchFamily="34" charset="0"/>
            </a:endParaRPr>
          </a:p>
        </p:txBody>
      </p:sp>
      <p:graphicFrame>
        <p:nvGraphicFramePr>
          <p:cNvPr id="13" name="Graphique 12"/>
          <p:cNvGraphicFramePr>
            <a:graphicFrameLocks/>
          </p:cNvGraphicFramePr>
          <p:nvPr>
            <p:extLst>
              <p:ext uri="{D42A27DB-BD31-4B8C-83A1-F6EECF244321}">
                <p14:modId xmlns:p14="http://schemas.microsoft.com/office/powerpoint/2010/main" val="2634772864"/>
              </p:ext>
            </p:extLst>
          </p:nvPr>
        </p:nvGraphicFramePr>
        <p:xfrm>
          <a:off x="6880123" y="1310372"/>
          <a:ext cx="6003924" cy="2215699"/>
        </p:xfrm>
        <a:graphic>
          <a:graphicData uri="http://schemas.openxmlformats.org/drawingml/2006/chart">
            <c:chart xmlns:c="http://schemas.openxmlformats.org/drawingml/2006/chart" xmlns:r="http://schemas.openxmlformats.org/officeDocument/2006/relationships" r:id="rId7"/>
          </a:graphicData>
        </a:graphic>
      </p:graphicFrame>
      <p:sp>
        <p:nvSpPr>
          <p:cNvPr id="4" name="Rectangle 3"/>
          <p:cNvSpPr/>
          <p:nvPr/>
        </p:nvSpPr>
        <p:spPr>
          <a:xfrm>
            <a:off x="6711454" y="786649"/>
            <a:ext cx="2457450" cy="646331"/>
          </a:xfrm>
          <a:prstGeom prst="rect">
            <a:avLst/>
          </a:prstGeom>
        </p:spPr>
        <p:txBody>
          <a:bodyPr wrap="square">
            <a:spAutoFit/>
          </a:bodyPr>
          <a:lstStyle/>
          <a:p>
            <a:pPr marL="76198" indent="0" algn="ctr">
              <a:buNone/>
            </a:pPr>
            <a:r>
              <a:rPr lang="fr-FR" sz="1200" b="1" dirty="0">
                <a:solidFill>
                  <a:schemeClr val="accent2"/>
                </a:solidFill>
                <a:latin typeface="Arial Narrow" panose="020B0606020202030204" pitchFamily="34" charset="0"/>
              </a:rPr>
              <a:t>Proportion de stade avancé </a:t>
            </a:r>
            <a:r>
              <a:rPr lang="fr-FR" sz="1200" dirty="0">
                <a:solidFill>
                  <a:schemeClr val="accent2"/>
                </a:solidFill>
                <a:latin typeface="Arial Narrow" panose="020B0606020202030204" pitchFamily="34" charset="0"/>
              </a:rPr>
              <a:t>(&gt;IIA) plus élevée pour les femmes défavorisées (50-74 ans)</a:t>
            </a:r>
          </a:p>
        </p:txBody>
      </p:sp>
      <p:cxnSp>
        <p:nvCxnSpPr>
          <p:cNvPr id="6" name="Connecteur droit avec flèche 5"/>
          <p:cNvCxnSpPr/>
          <p:nvPr/>
        </p:nvCxnSpPr>
        <p:spPr>
          <a:xfrm flipV="1">
            <a:off x="7524334" y="2133235"/>
            <a:ext cx="825137" cy="43325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pic>
        <p:nvPicPr>
          <p:cNvPr id="15" name="Image 14"/>
          <p:cNvPicPr>
            <a:picLocks noChangeAspect="1"/>
          </p:cNvPicPr>
          <p:nvPr/>
        </p:nvPicPr>
        <p:blipFill>
          <a:blip r:embed="rId8"/>
          <a:stretch>
            <a:fillRect/>
          </a:stretch>
        </p:blipFill>
        <p:spPr>
          <a:xfrm>
            <a:off x="4902392" y="3109048"/>
            <a:ext cx="2207300" cy="1241606"/>
          </a:xfrm>
          <a:prstGeom prst="rect">
            <a:avLst/>
          </a:prstGeom>
        </p:spPr>
      </p:pic>
    </p:spTree>
    <p:extLst>
      <p:ext uri="{BB962C8B-B14F-4D97-AF65-F5344CB8AC3E}">
        <p14:creationId xmlns:p14="http://schemas.microsoft.com/office/powerpoint/2010/main" val="401239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theme/theme1.xml><?xml version="1.0" encoding="utf-8"?>
<a:theme xmlns:a="http://schemas.openxmlformats.org/drawingml/2006/main" name="2_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Modèle par défaut">
  <a:themeElements>
    <a:clrScheme name="">
      <a:dk1>
        <a:srgbClr val="081D58"/>
      </a:dk1>
      <a:lt1>
        <a:srgbClr val="FAFD00"/>
      </a:lt1>
      <a:dk2>
        <a:srgbClr val="0033D8"/>
      </a:dk2>
      <a:lt2>
        <a:srgbClr val="FFFFFF"/>
      </a:lt2>
      <a:accent1>
        <a:srgbClr val="F57B49"/>
      </a:accent1>
      <a:accent2>
        <a:srgbClr val="EAEC5E"/>
      </a:accent2>
      <a:accent3>
        <a:srgbClr val="AAADE9"/>
      </a:accent3>
      <a:accent4>
        <a:srgbClr val="D6D800"/>
      </a:accent4>
      <a:accent5>
        <a:srgbClr val="F9BFB1"/>
      </a:accent5>
      <a:accent6>
        <a:srgbClr val="D4D654"/>
      </a:accent6>
      <a:hlink>
        <a:srgbClr val="00B7A5"/>
      </a:hlink>
      <a:folHlink>
        <a:srgbClr val="063DE8"/>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EB8FA07240F294CBC17A04605CBD404" ma:contentTypeVersion="14" ma:contentTypeDescription="Crée un document." ma:contentTypeScope="" ma:versionID="fea47593b607f3db04722842d4d77011">
  <xsd:schema xmlns:xsd="http://www.w3.org/2001/XMLSchema" xmlns:xs="http://www.w3.org/2001/XMLSchema" xmlns:p="http://schemas.microsoft.com/office/2006/metadata/properties" xmlns:ns2="06e2f7bb-c9b2-4e0e-a86d-0f19da7e4936" xmlns:ns3="9b373ee6-7c28-4043-ad0b-3e3378acf4cf" targetNamespace="http://schemas.microsoft.com/office/2006/metadata/properties" ma:root="true" ma:fieldsID="3767811572e0e2ce69cf972a2031a5ca" ns2:_="" ns3:_="">
    <xsd:import namespace="06e2f7bb-c9b2-4e0e-a86d-0f19da7e4936"/>
    <xsd:import namespace="9b373ee6-7c28-4043-ad0b-3e3378acf4cf"/>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OCR"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e2f7bb-c9b2-4e0e-a86d-0f19da7e4936"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dexed="true"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0" nillable="true" ma:displayName="Taxonomy Catch All Column" ma:hidden="true" ma:list="{0b2f8796-86f1-410a-a0f8-a44cff0d1550}" ma:internalName="TaxCatchAll" ma:showField="CatchAllData" ma:web="06e2f7bb-c9b2-4e0e-a86d-0f19da7e493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b373ee6-7c28-4043-ad0b-3e3378acf4cf"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d8b40812-e03f-4107-9333-f49d2ff58344"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descrip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06e2f7bb-c9b2-4e0e-a86d-0f19da7e4936">YFD3JESRWWD5-620435128-867016</_dlc_DocId>
    <_dlc_DocIdUrl xmlns="06e2f7bb-c9b2-4e0e-a86d-0f19da7e4936">
      <Url>https://idpegasesas.sharepoint.com/sites/ComnCoEvents/_layouts/15/DocIdRedir.aspx?ID=YFD3JESRWWD5-620435128-867016</Url>
      <Description>YFD3JESRWWD5-620435128-867016</Description>
    </_dlc_DocIdUrl>
    <lcf76f155ced4ddcb4097134ff3c332f xmlns="9b373ee6-7c28-4043-ad0b-3e3378acf4cf">
      <Terms xmlns="http://schemas.microsoft.com/office/infopath/2007/PartnerControls"/>
    </lcf76f155ced4ddcb4097134ff3c332f>
    <TaxCatchAll xmlns="06e2f7bb-c9b2-4e0e-a86d-0f19da7e4936" xsi:nil="true"/>
  </documentManagement>
</p:properties>
</file>

<file path=customXml/itemProps1.xml><?xml version="1.0" encoding="utf-8"?>
<ds:datastoreItem xmlns:ds="http://schemas.openxmlformats.org/officeDocument/2006/customXml" ds:itemID="{157C5427-DC38-4EA1-8C7E-3C3899CC91C4}"/>
</file>

<file path=customXml/itemProps2.xml><?xml version="1.0" encoding="utf-8"?>
<ds:datastoreItem xmlns:ds="http://schemas.openxmlformats.org/officeDocument/2006/customXml" ds:itemID="{3B57A3F4-DE8A-4013-B41A-D0C3392877AA}"/>
</file>

<file path=customXml/itemProps3.xml><?xml version="1.0" encoding="utf-8"?>
<ds:datastoreItem xmlns:ds="http://schemas.openxmlformats.org/officeDocument/2006/customXml" ds:itemID="{EF0683D6-D200-494D-A7AD-5C36F541EA7F}"/>
</file>

<file path=customXml/itemProps4.xml><?xml version="1.0" encoding="utf-8"?>
<ds:datastoreItem xmlns:ds="http://schemas.openxmlformats.org/officeDocument/2006/customXml" ds:itemID="{2A0394BE-D399-44D8-82A7-12D703F281D7}"/>
</file>

<file path=docProps/app.xml><?xml version="1.0" encoding="utf-8"?>
<Properties xmlns="http://schemas.openxmlformats.org/officeDocument/2006/extended-properties" xmlns:vt="http://schemas.openxmlformats.org/officeDocument/2006/docPropsVTypes">
  <Template/>
  <TotalTime>20989</TotalTime>
  <Words>2510</Words>
  <Application>Microsoft Office PowerPoint</Application>
  <PresentationFormat>Affichage à l'écran (16:9)</PresentationFormat>
  <Paragraphs>306</Paragraphs>
  <Slides>16</Slides>
  <Notes>16</Notes>
  <HiddenSlides>0</HiddenSlides>
  <MMClips>0</MMClips>
  <ScaleCrop>false</ScaleCrop>
  <HeadingPairs>
    <vt:vector size="6" baseType="variant">
      <vt:variant>
        <vt:lpstr>Polices utilisées</vt:lpstr>
      </vt:variant>
      <vt:variant>
        <vt:i4>17</vt:i4>
      </vt:variant>
      <vt:variant>
        <vt:lpstr>Thème</vt:lpstr>
      </vt:variant>
      <vt:variant>
        <vt:i4>5</vt:i4>
      </vt:variant>
      <vt:variant>
        <vt:lpstr>Titres des diapositives</vt:lpstr>
      </vt:variant>
      <vt:variant>
        <vt:i4>16</vt:i4>
      </vt:variant>
    </vt:vector>
  </HeadingPairs>
  <TitlesOfParts>
    <vt:vector size="38" baseType="lpstr">
      <vt:lpstr>Arial</vt:lpstr>
      <vt:lpstr>Arial Narrow</vt:lpstr>
      <vt:lpstr>Arial Rounded MT Bold</vt:lpstr>
      <vt:lpstr>Arial Unicode MS</vt:lpstr>
      <vt:lpstr>Calibri</vt:lpstr>
      <vt:lpstr>Calibri Light</vt:lpstr>
      <vt:lpstr>Century Schoolbook</vt:lpstr>
      <vt:lpstr>Corbel</vt:lpstr>
      <vt:lpstr>Courier New</vt:lpstr>
      <vt:lpstr>Georgia</vt:lpstr>
      <vt:lpstr>Gotham Rounded Light</vt:lpstr>
      <vt:lpstr>Gotham Rounded Medium</vt:lpstr>
      <vt:lpstr>open sans</vt:lpstr>
      <vt:lpstr>Symbol</vt:lpstr>
      <vt:lpstr>Times New Roman</vt:lpstr>
      <vt:lpstr>Wingdings</vt:lpstr>
      <vt:lpstr>Wingdings 2</vt:lpstr>
      <vt:lpstr>2_Thème Office</vt:lpstr>
      <vt:lpstr>1_Modèle par défaut</vt:lpstr>
      <vt:lpstr>Thème Office</vt:lpstr>
      <vt:lpstr>1_Thème Office</vt:lpstr>
      <vt:lpstr>Tema de Office</vt:lpstr>
      <vt:lpstr>Les registres des cancers :  un outil essentiel pour l’observation des cancers et de leur prise en charge</vt:lpstr>
      <vt:lpstr>Qu’est-ce qu’un registre de cancers ?</vt:lpstr>
      <vt:lpstr>Données disponibles</vt:lpstr>
      <vt:lpstr>Présentation PowerPoint</vt:lpstr>
      <vt:lpstr>Un partenariat scientifique et financier  structuré et complémentaire</vt:lpstr>
      <vt:lpstr>Présentation PowerPoint</vt:lpstr>
      <vt:lpstr>Présentation PowerPoint</vt:lpstr>
      <vt:lpstr>Présentation PowerPoint</vt:lpstr>
      <vt:lpstr>Impact du Dépistage Organisé du Cancer du Sein  sur le STADe au diagnostic selon le statut socio-économique</vt:lpstr>
      <vt:lpstr>Présentation PowerPoint</vt:lpstr>
      <vt:lpstr>Etudes sur initiatives locales (Ex Registre LA/V)</vt:lpstr>
      <vt:lpstr>Présentation PowerPoint</vt:lpstr>
      <vt:lpstr>Présentation PowerPoint</vt:lpstr>
      <vt:lpstr>Présentation PowerPoint</vt:lpstr>
      <vt:lpstr>Présentation PowerPoint</vt:lpstr>
      <vt:lpstr> MERCI DE VOTRE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Kiruna Roselló (C&amp;Events Soluciones)</dc:creator>
  <cp:lastModifiedBy>ALTEC</cp:lastModifiedBy>
  <cp:revision>392</cp:revision>
  <cp:lastPrinted>2025-09-29T14:32:08Z</cp:lastPrinted>
  <dcterms:created xsi:type="dcterms:W3CDTF">2019-03-28T16:04:49Z</dcterms:created>
  <dcterms:modified xsi:type="dcterms:W3CDTF">2025-10-03T06:21:57Z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0x0101007EB8FA07240F294CBC17A04605CBD404</vt:lpwstr>
  </property>
  <property fmtid="{D5CDD505-2E9C-101B-9397-08002B2CF9AE}" pid="3" name="_dlc_DocIdItemGuid">
    <vt:lpwstr>5de672c7-9978-41e1-855d-af4a181de982</vt:lpwstr>
  </property>
</Properties>
</file>